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64" r:id="rId5"/>
    <p:sldId id="259" r:id="rId6"/>
    <p:sldId id="261" r:id="rId7"/>
    <p:sldId id="260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187F-8BC0-0446-AC33-729976A39D21}" type="datetimeFigureOut">
              <a:rPr lang="en-US" smtClean="0"/>
              <a:t>12/6/11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95A5-6F76-2449-AD3A-3568CB4AB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187F-8BC0-0446-AC33-729976A39D21}" type="datetimeFigureOut">
              <a:rPr lang="en-US" smtClean="0"/>
              <a:t>12/6/11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95A5-6F76-2449-AD3A-3568CB4AB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187F-8BC0-0446-AC33-729976A39D21}" type="datetimeFigureOut">
              <a:rPr lang="en-US" smtClean="0"/>
              <a:t>12/6/11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95A5-6F76-2449-AD3A-3568CB4AB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187F-8BC0-0446-AC33-729976A39D21}" type="datetimeFigureOut">
              <a:rPr lang="en-US" smtClean="0"/>
              <a:t>12/6/11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95A5-6F76-2449-AD3A-3568CB4AB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187F-8BC0-0446-AC33-729976A39D21}" type="datetimeFigureOut">
              <a:rPr lang="en-US" smtClean="0"/>
              <a:t>12/6/11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95A5-6F76-2449-AD3A-3568CB4AB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187F-8BC0-0446-AC33-729976A39D21}" type="datetimeFigureOut">
              <a:rPr lang="en-US" smtClean="0"/>
              <a:t>12/6/11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95A5-6F76-2449-AD3A-3568CB4AB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187F-8BC0-0446-AC33-729976A39D21}" type="datetimeFigureOut">
              <a:rPr lang="en-US" smtClean="0"/>
              <a:t>12/6/11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95A5-6F76-2449-AD3A-3568CB4AB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187F-8BC0-0446-AC33-729976A39D21}" type="datetimeFigureOut">
              <a:rPr lang="en-US" smtClean="0"/>
              <a:t>12/6/11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95A5-6F76-2449-AD3A-3568CB4AB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187F-8BC0-0446-AC33-729976A39D21}" type="datetimeFigureOut">
              <a:rPr lang="en-US" smtClean="0"/>
              <a:t>12/6/11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95A5-6F76-2449-AD3A-3568CB4AB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187F-8BC0-0446-AC33-729976A39D21}" type="datetimeFigureOut">
              <a:rPr lang="en-US" smtClean="0"/>
              <a:t>12/6/11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95A5-6F76-2449-AD3A-3568CB4AB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3187F-8BC0-0446-AC33-729976A39D21}" type="datetimeFigureOut">
              <a:rPr lang="en-US" smtClean="0"/>
              <a:t>12/6/11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295A5-6F76-2449-AD3A-3568CB4ABB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3187F-8BC0-0446-AC33-729976A39D21}" type="datetimeFigureOut">
              <a:rPr lang="en-US" smtClean="0"/>
              <a:t>12/6/11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295A5-6F76-2449-AD3A-3568CB4ABB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Holograms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Roger Rothenberg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Record of light scattered from an object</a:t>
            </a:r>
          </a:p>
          <a:p>
            <a:r>
              <a:rPr lang="en-US" dirty="0" smtClean="0"/>
              <a:t>Same light field is ‘reconstructed’ without original object present</a:t>
            </a:r>
          </a:p>
          <a:p>
            <a:r>
              <a:rPr lang="en-US" dirty="0" smtClean="0"/>
              <a:t>Requires laser for tight control of light source and light field</a:t>
            </a:r>
          </a:p>
          <a:p>
            <a:r>
              <a:rPr lang="en-US" dirty="0" smtClean="0"/>
              <a:t>Appears 3-dimensional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‘Object’ beam</a:t>
            </a:r>
          </a:p>
          <a:p>
            <a:pPr lvl="1"/>
            <a:r>
              <a:rPr lang="en-US" dirty="0" smtClean="0"/>
              <a:t>Beam is spread and illuminates scene to be recorded</a:t>
            </a:r>
          </a:p>
          <a:p>
            <a:r>
              <a:rPr lang="en-US" dirty="0" smtClean="0"/>
              <a:t>‘Reference’ beam</a:t>
            </a:r>
          </a:p>
          <a:p>
            <a:pPr lvl="1"/>
            <a:r>
              <a:rPr lang="en-US" dirty="0" smtClean="0"/>
              <a:t>Beam is directed to recording medium w/o scattering off of object</a:t>
            </a:r>
          </a:p>
          <a:p>
            <a:r>
              <a:rPr lang="en-US" dirty="0" smtClean="0"/>
              <a:t>Beams create interference pattern on recording medium</a:t>
            </a:r>
          </a:p>
          <a:p>
            <a:r>
              <a:rPr lang="en-US" dirty="0" smtClean="0"/>
              <a:t>When light similar to reference is shined on developed medium, it diffracts to produce a light field identical to light field of object beam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Holograms</a:t>
            </a:r>
            <a:endParaRPr lang="en-US"/>
          </a:p>
        </p:txBody>
      </p:sp>
      <p:pic>
        <p:nvPicPr>
          <p:cNvPr id="4" name="Content Placeholder 3" descr="holo1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5150" y="1608931"/>
            <a:ext cx="5473700" cy="45085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Hologram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 beam and object beam on same side of holographic surface</a:t>
            </a:r>
          </a:p>
          <a:p>
            <a:r>
              <a:rPr lang="en-US" dirty="0" smtClean="0"/>
              <a:t>Viewed by shining laser light through image side</a:t>
            </a:r>
          </a:p>
          <a:p>
            <a:r>
              <a:rPr lang="en-US" dirty="0" smtClean="0"/>
              <a:t>Must be viewed by same wavelength light used to create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Hologram</a:t>
            </a:r>
            <a:endParaRPr lang="en-US" dirty="0"/>
          </a:p>
        </p:txBody>
      </p:sp>
      <p:pic>
        <p:nvPicPr>
          <p:cNvPr id="4" name="Content Placeholder 3" descr="Screen shot 2011-12-06 at 9.18.50 AM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582653" y="1219201"/>
            <a:ext cx="9269453" cy="475459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Hologram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 beam and object beam come from opposite sides, shine on opposite surfaces</a:t>
            </a:r>
          </a:p>
          <a:p>
            <a:r>
              <a:rPr lang="en-US" dirty="0" smtClean="0"/>
              <a:t>Visible without laser light</a:t>
            </a:r>
          </a:p>
          <a:p>
            <a:r>
              <a:rPr lang="en-US" dirty="0" smtClean="0"/>
              <a:t>Require only white light to view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Hologram</a:t>
            </a:r>
            <a:endParaRPr lang="en-US" dirty="0"/>
          </a:p>
        </p:txBody>
      </p:sp>
      <p:pic>
        <p:nvPicPr>
          <p:cNvPr id="4" name="Content Placeholder 3" descr="Screen shot 2011-12-06 at 9.17.55 AM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898771"/>
            <a:ext cx="8229600" cy="392882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Hologram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Storage</a:t>
            </a:r>
          </a:p>
          <a:p>
            <a:r>
              <a:rPr lang="en-US" dirty="0" smtClean="0"/>
              <a:t>Image Processing</a:t>
            </a:r>
          </a:p>
          <a:p>
            <a:r>
              <a:rPr lang="en-US" dirty="0" err="1" smtClean="0"/>
              <a:t>Interferometric</a:t>
            </a:r>
            <a:r>
              <a:rPr lang="en-US" dirty="0" smtClean="0"/>
              <a:t> Microscopy</a:t>
            </a:r>
          </a:p>
          <a:p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E.g. Credit Cards, ID, Passports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178</Words>
  <Application>Microsoft Macintosh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Holograms</vt:lpstr>
      <vt:lpstr>Slide 2</vt:lpstr>
      <vt:lpstr>Slide 3</vt:lpstr>
      <vt:lpstr>Holograms</vt:lpstr>
      <vt:lpstr>Transmission Hologram</vt:lpstr>
      <vt:lpstr>Transmission Hologram</vt:lpstr>
      <vt:lpstr>Reflection Hologram</vt:lpstr>
      <vt:lpstr>Reflection Hologram</vt:lpstr>
      <vt:lpstr>Hologram Applications</vt:lpstr>
    </vt:vector>
  </TitlesOfParts>
  <Company>Vassar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Holograms</dc:title>
  <dc:creator>Roger R</dc:creator>
  <cp:lastModifiedBy>Roger R</cp:lastModifiedBy>
  <cp:revision>8</cp:revision>
  <dcterms:created xsi:type="dcterms:W3CDTF">2011-12-06T15:11:44Z</dcterms:created>
  <dcterms:modified xsi:type="dcterms:W3CDTF">2011-12-06T16:48:19Z</dcterms:modified>
</cp:coreProperties>
</file>