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70" r:id="rId14"/>
    <p:sldId id="265" r:id="rId15"/>
    <p:sldId id="266" r:id="rId16"/>
    <p:sldId id="271" r:id="rId17"/>
    <p:sldId id="275" r:id="rId18"/>
    <p:sldId id="274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11/25/14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11/25/14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48.jpe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6" Type="http://schemas.openxmlformats.org/officeDocument/2006/relationships/image" Target="../media/image71.jpeg"/><Relationship Id="rId7" Type="http://schemas.openxmlformats.org/officeDocument/2006/relationships/image" Target="../media/image72.jpe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eg"/><Relationship Id="rId5" Type="http://schemas.openxmlformats.org/officeDocument/2006/relationships/image" Target="../media/image88.jpeg"/><Relationship Id="rId6" Type="http://schemas.openxmlformats.org/officeDocument/2006/relationships/image" Target="../media/image89.jpeg"/><Relationship Id="rId7" Type="http://schemas.openxmlformats.org/officeDocument/2006/relationships/image" Target="../media/image90.jpeg"/><Relationship Id="rId8" Type="http://schemas.openxmlformats.org/officeDocument/2006/relationships/image" Target="../media/image91.jpeg"/><Relationship Id="rId9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95.jpeg"/><Relationship Id="rId5" Type="http://schemas.openxmlformats.org/officeDocument/2006/relationships/image" Target="../media/image96.jpeg"/><Relationship Id="rId6" Type="http://schemas.openxmlformats.org/officeDocument/2006/relationships/image" Target="../media/image97.jpeg"/><Relationship Id="rId7" Type="http://schemas.openxmlformats.org/officeDocument/2006/relationships/image" Target="../media/image98.jpeg"/><Relationship Id="rId8" Type="http://schemas.openxmlformats.org/officeDocument/2006/relationships/image" Target="../media/image99.jpeg"/><Relationship Id="rId9" Type="http://schemas.openxmlformats.org/officeDocument/2006/relationships/image" Target="../media/image100.jpeg"/><Relationship Id="rId10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4" Type="http://schemas.openxmlformats.org/officeDocument/2006/relationships/image" Target="../media/image103.png"/><Relationship Id="rId5" Type="http://schemas.openxmlformats.org/officeDocument/2006/relationships/image" Target="../media/image104.jpeg"/><Relationship Id="rId6" Type="http://schemas.openxmlformats.org/officeDocument/2006/relationships/image" Target="../media/image105.jpeg"/><Relationship Id="rId7" Type="http://schemas.openxmlformats.org/officeDocument/2006/relationships/image" Target="../media/image106.png"/><Relationship Id="rId8" Type="http://schemas.openxmlformats.org/officeDocument/2006/relationships/image" Target="../media/image107.jpeg"/><Relationship Id="rId9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Relationship Id="rId11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16.jpg"/><Relationship Id="rId6" Type="http://schemas.openxmlformats.org/officeDocument/2006/relationships/image" Target="../media/image8.jp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28.jpeg"/><Relationship Id="rId13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25.jpeg"/><Relationship Id="rId7" Type="http://schemas.openxmlformats.org/officeDocument/2006/relationships/image" Target="../media/image18.jpeg"/><Relationship Id="rId8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19.jpe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33983"/>
            <a:ext cx="6400800" cy="1295400"/>
          </a:xfrm>
        </p:spPr>
        <p:txBody>
          <a:bodyPr/>
          <a:lstStyle/>
          <a:p>
            <a:r>
              <a:rPr lang="en-US" dirty="0" smtClean="0"/>
              <a:t>OLD WHITE 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Chiara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68 -0.02036 C 0.24141 -0.02869 0.24887 -0.0354 0.25321 -0.04511 C 0.27438 -0.096 0.22579 -0.20172 0.20305 -0.23341 C 0.09337 -0.38724 -0.07532 -0.37382 -0.22076 -0.37798 C -0.32888 -0.35508 -0.43978 -0.33843 -0.51579 -0.21953 C -0.53471 -0.18992 -0.54599 -0.15337 -0.56126 -0.11983 C -0.55883 -0.08212 -0.56595 -0.04141 -0.55432 -0.00648 C -0.51753 0.10178 -0.41895 0.16724 -0.34207 0.19893 C -0.18483 0.26347 -0.06022 0.25283 0.10257 0.25954 C 0.24193 0.23247 0.39344 0.22507 0.50521 0.09276 C 0.52048 0.07494 0.53002 0.04973 0.54252 0.02752 C 0.54564 0.00647 0.55189 -0.01481 0.55189 -0.03586 C 0.55189 -0.14805 0.45141 -0.13001 0.39674 -0.13695 C 0.20028 -0.11867 0.07185 -0.10526 -0.1109 -0.00833 C -0.11489 0.00092 -0.12409 0.00832 -0.12253 0.01827 C -0.12114 0.02845 -0.11159 0.034 -0.10413 0.03724 C -0.07324 0.04973 -0.04148 0.06037 -0.00972 0.06523 C 0.05016 0.07402 0.11038 0.07356 0.17025 0.07772 C 0.24193 0.07703 0.31413 0.07818 0.38615 0.0761 C 0.43891 0.07448 0.49167 0.07078 0.54478 0.06685 C 0.55883 0.06523 0.60031 0.05598 0.58677 0.0606 C 0.4311 0.10663 0.26883 0.13694 0.11645 0.20356 C 0.12964 0.20703 0.12617 0.20726 0.14804 0.19893 C 0.18448 0.18482 0.22076 0.17071 0.25668 0.15336 C 0.37383 0.09738 0.50139 0.03955 0.59944 -0.06547 C 0.58712 -0.10202 0.59511 -0.08953 0.53436 -0.08397 C 0.46633 -0.07819 0.39847 -0.06986 0.33131 -0.05598 C -0.0026 0.01156 -0.0092 0.01526 -0.21833 0.0761 C -0.25581 0.10941 -0.23256 0.08628 -0.11559 0.06222 C 0.00607 0.03654 0.12825 0.01202 0.24505 -0.04349 C 0.1857 -0.07819 0.23273 -0.05275 0.06994 -0.02961 C -0.03176 -0.01573 -0.13329 0.00231 -0.23481 0.01827 C -0.24488 0.01989 -0.26501 0.0229 -0.26501 0.0229 C -0.13988 -0.02799 -0.01406 -0.06477 0.10847 -0.12908 C 0.14144 -0.14712 0.17216 -0.17072 0.2041 -0.19131 C 0.21624 -0.23086 0.22319 -0.22832 0.168 -0.23965 C 0.12044 -0.24983 0.07237 -0.25353 0.02447 -0.25654 C -0.04495 -0.26117 -0.1142 -0.26001 -0.18327 -0.26278 C -0.24019 -0.26533 -0.35387 -0.27227 -0.35387 -0.27204 C -0.33374 -0.28985 -0.34519 -0.28037 -0.29052 -0.29239 C -0.20791 -0.3109 -0.02725 -0.34259 0.04894 -0.35462 C 0.08799 -0.3611 0.12739 -0.36595 0.16678 -0.37197 C 0.17181 -0.37289 0.18691 -0.37474 0.18188 -0.37474 C 0.13294 -0.37474 0.08504 -0.35647 0.03731 -0.34398 C -0.33044 -0.24775 -0.22371 -0.28707 -0.42242 -0.20681 C -0.43353 -0.19663 -0.44759 -0.19061 -0.41652 -0.18043 C -0.38216 -0.1691 -0.34641 -0.16494 -0.31152 -0.15568 C -0.18084 -0.12122 -0.04061 -0.09461 0.07931 -0.01296 C 0.06647 0.0421 0.07654 0.01665 -0.00469 0.05412 C -0.05779 0.07864 -0.11263 0.09461 -0.16574 0.1182 C -0.20253 0.13416 -0.23829 0.15429 -0.27421 0.17256 C -0.28133 0.18066 -0.29347 0.18482 -0.29521 0.19731 C -0.2966 0.20518 -0.28619 0.20957 -0.28011 0.21142 C -0.24141 0.22183 -0.20184 0.22831 -0.16244 0.23317 C 0.01753 0.25422 0.19767 0.25445 0.37782 0.2644 C 0.27161 0.26717 0.16852 0.27203 0.063 0.28915 C 0.04547 0.2947 0.0269 0.29655 0.01041 0.30626 C 0.00746 0.30788 0.00868 0.31621 0.01128 0.31876 C 0.02187 0.32847 0.03419 0.3361 0.04668 0.3405 C 0.08226 0.35276 0.11853 0.36109 0.15515 0.36849 C 0.27161 0.39047 0.29573 0.38838 0.40489 0.39324 C 0.44498 0.38931 0.45106 0.38468 0.39674 0.36386 C 0.33547 0.34027 0.27334 0.32662 0.21347 0.29678 C 0.22943 0.24658 0.19958 0.33472 0.28566 0.22044 C 0.2959 0.20726 0.3058 0.19384 0.31621 0.18019 C 0.31777 0.17094 0.32072 0.16169 0.32072 0.15244 C 0.32072 0.13046 0.30614 0.12306 0.29399 0.11496 C 0.31812 0.09276 0.26553 0.13879 0.32784 0.09461 C 0.33461 0.08975 0.33999 0.08235 0.34623 0.0761 C 0.34918 0.03122 0.31274 0.01017 0.28705 -0.00833 C 0.26727 -0.02198 0.24627 -0.03216 0.22614 -0.04511 C 0.21243 -0.05436 0.19889 -0.06524 0.18553 -0.07472 C 0.17789 -0.0886 0.17268 -0.09045 0.19455 -0.10109 C 0.39118 -0.19802 0.29625 -0.13787 0.43735 -0.21305 C 0.44932 -0.21953 0.47657 -0.2186 0.4724 -0.2348 C 0.46841 -0.25168 0.44689 -0.22971 0.43388 -0.22716 C 0.34259 -0.18599 0.34866 -0.18599 0.24366 -0.15244 C 0.20271 -0.13972 0.07966 -0.10017 0.1201 -0.11682 C 0.12513 -0.11867 0.13034 -0.12052 0.13537 -0.12307 C 0.14943 -0.12954 0.16366 -0.13533 0.17737 -0.14342 C 0.18344 -0.14712 0.18882 -0.15244 0.19455 -0.15707 C 0.19108 -0.18367 0.19455 -0.17072 0.15047 -0.17581 C 0.09545 -0.18275 0.04078 -0.18737 -0.01406 -0.18969 C -0.13346 -0.19524 -0.25321 -0.19362 -0.37227 -0.19593 C -0.48594 -0.20241 -0.41461 -0.19524 -0.15168 -0.2644 C 0.01753 -0.30905 0.18796 -0.34629 0.35699 -0.39348 C 0.39587 -0.40458 0.51093 -0.44322 0.47362 -0.4261 C 0.40923 -0.39741 0.34172 -0.38492 0.27768 -0.35763 C -0.15116 -0.17581 0.00434 -0.26811 -0.20548 -0.13533 C -0.20982 -0.12723 -0.21781 -0.12075 -0.21833 -0.11058 C -0.21902 -0.1034 -0.21329 -0.09577 -0.20774 -0.09369 C -0.18171 -0.08282 -0.15446 -0.07634 -0.12739 -0.07356 C -0.06682 -0.06709 -0.00625 -0.06894 0.05484 -0.06709 C 0.23846 -0.06824 0.42069 -0.07079 0.6043 -0.08721 C 0.5125 -0.12399 0.58417 -0.09647 0.32784 -0.02661 C 0.08244 0.03955 -0.17997 0.09368 -0.42017 0.19893 C -0.43058 0.21466 -0.43509 0.21582 -0.40385 0.21443 C -0.35977 0.21212 -0.31586 0.20818 -0.27195 0.20217 C -0.20896 0.19315 -0.14578 0.18205 -0.08313 0.16909 C -0.03662 0.15961 0.00954 0.14804 0.05588 0.13509 C 0.06699 0.13208 0.10014 0.12121 0.08851 0.12121 C -0.02638 0.11843 -0.23447 0.14712 -0.34085 0.15799 C -0.62739 0.18783 -0.48664 0.16354 -0.66279 0.19731 C -0.67182 0.20356 -0.67164 0.20217 -0.64995 0.20217 C -0.6168 0.20217 -0.58383 0.20101 -0.55085 0.20055 C -0.353 0.19292 -0.31048 0.18737 -0.07706 0.20518 C -0.07393 0.20541 -0.07654 0.21628 -0.07931 0.21767 C -0.14908 0.24566 -0.22249 0.25699 -0.29174 0.28614 C -0.2992 0.28915 -0.32159 0.29308 -0.31413 0.29539 C -0.29677 0.29956 -0.27907 0.29447 -0.26154 0.29377 C -0.25373 0.29308 -0.24592 0.29285 -0.23829 0.29215 C -0.28029 0.32384 -0.32628 0.34281 -0.36637 0.37936 C -0.37626 0.38815 -0.38355 0.40111 -0.39223 0.41198 C -0.39309 0.41822 -0.39604 0.42447 -0.39466 0.43072 C -0.39327 0.43557 -0.38927 0.44066 -0.38511 0.44159 C -0.36914 0.44483 -0.35248 0.44251 -0.33634 0.44321 C -0.19438 0.4062 -0.0354 0.35739 0.07584 0.22507 C 0.08938 0.20888 0.09754 0.18575 0.10847 0.16632 C 0.1109 0.14619 0.12044 0.11635 0.10847 0.09646 C 0.10587 0.09183 0.10066 0.09183 0.09684 0.08998 C 0.03992 0.09437 0.07862 0.08813 -0.02916 0.15336 C -0.10205 0.19777 -0.07966 0.17788 -0.126 0.23317 C -0.12825 0.23988 -0.13311 0.24612 -0.1319 0.25329 C -0.12773 0.28036 -0.07584 0.28406 -0.07359 0.28452 C -0.04113 0.28892 -0.00833 0.28845 0.02447 0.29077 C 0.18396 0.28359 0.34033 0.26972 0.48889 0.18181 C 0.52152 0.16238 0.54946 0.13046 0.57983 0.10571 C 0.59059 0.08373 0.60604 0.065 0.61246 0.04048 C 0.61697 0.02197 0.61437 0.00138 0.61142 -0.01735 C 0.59667 -0.10202 0.52846 -0.10572 0.47709 -0.10757 C 0.36637 -0.07634 0.21902 -0.02291 0.16453 0.12398 C 0.16383 0.13231 0.15949 0.15035 0.168 0.15336 C 0.21208 0.11936 0.26536 0.02012 0.28705 -0.03771 C 0.29625 -0.06269 0.30094 -0.09022 0.30805 -0.11682 C 0.3084 -0.14157 0.31239 -0.16702 0.30909 -0.19131 C 0.29747 -0.2762 0.23221 -0.34722 0.17355 -0.37197 C 0.1621 -0.37706 0.1496 -0.37706 0.13763 -0.37983 C 0.11472 -0.36827 0.08313 -0.30951 0.06994 -0.28453 C 0.03159 -0.21282 0.00746 -0.14157 -0.00712 -0.05598 C -0.00885 -0.02938 -0.02013 0.03955 0.0092 0.05227 C 0.01406 0.05505 0.02013 0.0532 0.02534 0.05412 C 0.06768 0.0458 0.10656 0.01179 0.1411 -0.02036 C 0.21 -0.08536 0.32072 -0.17373 0.37331 -0.2769 C 0.374 -0.28522 0.37678 -0.29378 0.37574 -0.30165 C 0.37053 -0.33195 0.33651 -0.32917 0.32194 -0.32964 C 0.21711 -0.3146 0.11697 -0.28569 0.01978 -0.22554 C -0.01597 -0.20357 -0.05415 -0.18552 -0.07706 -0.13995 C -0.0958 -0.10387 -0.0984 -0.05598 -0.10274 -0.01411 C -0.09979 0.00717 -0.0984 0.02845 -0.09337 0.04973 C -0.0807 0.10293 -0.03836 0.11681 -0.0026 0.12745 C 0.0295 0.12375 0.06161 0.12283 0.09337 0.11658 C 0.16296 0.10201 0.23117 0.0606 0.29278 0.01711 C 0.38823 -0.05136 0.45609 -0.10757 0.51093 -0.2348 C 0.51007 -0.25076 0.51093 -0.26649 0.50868 -0.28152 C 0.50573 -0.29933 0.4698 -0.32617 0.46893 -0.32663 C 0.42589 -0.35092 0.39205 -0.34722 0.34623 -0.34999 C 0.31985 -0.34907 0.2933 -0.35138 0.26709 -0.34675 C 0.12444 -0.32432 -0.02221 -0.23086 -0.0899 -0.0546 C -0.11298 0.00508 -0.12617 0.06615 -0.13537 0.13208 C -0.13624 0.14897 -0.13849 0.16608 -0.1378 0.18343 C -0.13745 0.19801 -0.13589 0.21304 -0.1319 0.22692 C -0.11246 0.29585 -0.05415 0.29377 -0.00816 0.29539 C 0.09771 0.2674 0.20219 0.22183 0.26241 0.0916 C 0.27213 0.07032 0.27699 0.04603 0.28462 0.0229 C 0.28566 0.00277 0.28983 -0.01735 0.28809 -0.03771 C 0.28376 -0.08467 0.2664 -0.11034 0.24141 -0.14157 C 0.18119 -0.21814 0.10049 -0.2459 0.021 -0.2644 C -0.00573 -0.27088 -0.0328 -0.27389 -0.05953 -0.27851 C -0.13016 -0.27736 -0.1713 -0.2917 -0.22648 -0.23641 C -0.24835 -0.1846 -0.24922 -0.13325 -0.25443 -0.07472 C -0.25981 -0.0192 -0.26501 0.03493 -0.26727 0.0916 C -0.26258 0.19939 -0.27577 0.37728 -0.16921 0.41198 C -0.1529 0.41707 -0.13589 0.41707 -0.11906 0.41984 C -0.09632 0.41869 -0.07307 0.42146 -0.05016 0.4166 C 0.07098 0.39 0.18084 0.2755 0.24262 0.13671 C 0.2539 0.11103 0.26119 0.08281 0.27057 0.05598 C 0.27699 0.00277 0.28618 -0.02869 0.27525 -0.08097 C 0.26119 -0.14736 0.21503 -0.20426 0.16453 -0.21768 C 0.15255 -0.22092 0.14023 -0.21999 0.12825 -0.22092 C -0.00798 -0.21028 -0.12825 -0.11034 -0.17615 0.06222 C -0.18518 0.13971 -0.19525 0.24196 -0.11784 0.26278 C -0.10587 0.26601 -0.0932 0.26463 -0.08053 0.26578 C 0.03072 0.24751 0.12478 0.11034 0.17494 -0.01573 C 0.18518 -0.04141 0.19195 -0.06986 0.20062 -0.09647 C 0.20514 -0.15175 0.21468 -0.20102 0.19837 -0.25515 C 0.17945 -0.31645 0.13832 -0.36503 0.09892 -0.40135 C 0.021 -0.47352 -0.06092 -0.50382 -0.15515 -0.50706 C -0.03662 -0.66528 -0.11385 -0.55009 -0.0026 -0.75573 C 0.00052 -0.76128 -0.00729 -0.74324 -0.00972 -0.73722 C -0.01319 -0.72681 -0.01753 -0.71687 -0.02013 -0.706 C -0.0302 -0.6639 -0.03749 -0.62064 -0.04669 -0.57854 C -0.04807 -0.56026 -0.05016 -0.54222 -0.05016 -0.52418 C -0.05016 -0.46681 -0.05172 -0.38538 -0.02378 -0.33473 C -0.01406 -0.31784 -0.00972 -0.3072 0.00434 -0.3035 C 0.01579 -0.30489 0.02603 -0.30766 0.03731 -0.30951 C 0.04859 -0.30581 0.04495 -0.30951 0.03853 -0.27851 C 0.03645 -0.26949 0.03245 -0.26117 0.02968 -0.25214 C 0.021 -0.21768 0.01284 -0.18182 0.00573 -0.1462 C 0.00399 -0.12584 0.00416 -0.10433 0.00087 -0.08397 C -0.00191 -0.04696 4.40819E-7 -0.07541 4.40819E-7 4.38584E-6 " pathEditMode="relative" rAng="0" ptsTypes="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0" y="-13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joHN</a:t>
            </a:r>
            <a:r>
              <a:rPr lang="en-US" dirty="0" smtClean="0"/>
              <a:t> MELLENCAMP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flipV="1">
            <a:off x="1371600" y="5486401"/>
            <a:ext cx="6400800" cy="143932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endParaRPr lang="en-US" dirty="0"/>
          </a:p>
        </p:txBody>
      </p:sp>
      <p:pic>
        <p:nvPicPr>
          <p:cNvPr id="6" name="Picture 5" descr="images-3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0"/>
            <a:ext cx="2159000" cy="3759200"/>
          </a:xfrm>
          <a:prstGeom prst="rect">
            <a:avLst/>
          </a:prstGeom>
        </p:spPr>
      </p:pic>
      <p:pic>
        <p:nvPicPr>
          <p:cNvPr id="7" name="Picture 6" descr="John_Mellenc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3048000"/>
            <a:ext cx="2657475" cy="3810000"/>
          </a:xfrm>
          <a:prstGeom prst="rect">
            <a:avLst/>
          </a:prstGeom>
        </p:spPr>
      </p:pic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6" y="3962401"/>
            <a:ext cx="3098800" cy="2616200"/>
          </a:xfrm>
          <a:prstGeom prst="rect">
            <a:avLst/>
          </a:prstGeom>
        </p:spPr>
      </p:pic>
      <p:pic>
        <p:nvPicPr>
          <p:cNvPr id="10" name="Picture 9" descr="images-7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16" y="0"/>
            <a:ext cx="1598083" cy="2573184"/>
          </a:xfrm>
          <a:prstGeom prst="rect">
            <a:avLst/>
          </a:prstGeom>
        </p:spPr>
      </p:pic>
      <p:pic>
        <p:nvPicPr>
          <p:cNvPr id="11" name="Picture 10" descr="images-5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29" y="1981200"/>
            <a:ext cx="2209800" cy="1524000"/>
          </a:xfrm>
          <a:prstGeom prst="rect">
            <a:avLst/>
          </a:prstGeom>
        </p:spPr>
      </p:pic>
      <p:pic>
        <p:nvPicPr>
          <p:cNvPr id="12" name="Picture 11" descr="images-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84" y="3403600"/>
            <a:ext cx="2349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12963" b="12963"/>
          <a:stretch>
            <a:fillRect/>
          </a:stretch>
        </p:blipFill>
        <p:spPr>
          <a:xfrm>
            <a:off x="4343095" y="4343463"/>
            <a:ext cx="4729856" cy="2252313"/>
          </a:xfrm>
        </p:spPr>
      </p:pic>
      <p:pic>
        <p:nvPicPr>
          <p:cNvPr id="4" name="Picture 3" descr="images-3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" y="567944"/>
            <a:ext cx="3594100" cy="2260600"/>
          </a:xfrm>
          <a:prstGeom prst="rect">
            <a:avLst/>
          </a:prstGeom>
        </p:spPr>
      </p:pic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0"/>
            <a:ext cx="2349500" cy="345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23" y="0"/>
            <a:ext cx="2235200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147" y="1962614"/>
            <a:ext cx="1613276" cy="2051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7345" y="3893014"/>
            <a:ext cx="1685750" cy="2487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6423" y="1962614"/>
            <a:ext cx="2641600" cy="193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20" y="2828544"/>
            <a:ext cx="1994128" cy="1514919"/>
          </a:xfrm>
          <a:prstGeom prst="rect">
            <a:avLst/>
          </a:prstGeom>
        </p:spPr>
      </p:pic>
      <p:pic>
        <p:nvPicPr>
          <p:cNvPr id="5" name="Picture 4" descr="images-37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53" y="4013664"/>
            <a:ext cx="27559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4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-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7483"/>
          <a:stretch>
            <a:fillRect/>
          </a:stretch>
        </p:blipFill>
        <p:spPr/>
      </p:pic>
      <p:pic>
        <p:nvPicPr>
          <p:cNvPr id="4" name="Picture 3" descr="mellencam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25" y="166740"/>
            <a:ext cx="1975104" cy="2926080"/>
          </a:xfrm>
          <a:prstGeom prst="rect">
            <a:avLst/>
          </a:prstGeom>
        </p:spPr>
      </p:pic>
      <p:pic>
        <p:nvPicPr>
          <p:cNvPr id="6" name="Picture 5" descr="images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4483100"/>
            <a:ext cx="3784600" cy="2146300"/>
          </a:xfrm>
          <a:prstGeom prst="rect">
            <a:avLst/>
          </a:prstGeom>
        </p:spPr>
      </p:pic>
      <p:pic>
        <p:nvPicPr>
          <p:cNvPr id="7" name="Picture 6" descr="images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900"/>
            <a:ext cx="3467100" cy="234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900" y="0"/>
            <a:ext cx="28575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67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7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Lindsey </a:t>
            </a:r>
            <a:r>
              <a:rPr lang="en-US" dirty="0" err="1" smtClean="0"/>
              <a:t>buckingham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65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Famous for Fleetwood Mac</a:t>
            </a:r>
          </a:p>
          <a:p>
            <a:r>
              <a:rPr lang="en-US" dirty="0" err="1" smtClean="0"/>
              <a:t>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5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Lindsey </a:t>
            </a:r>
            <a:r>
              <a:rPr lang="en-US" dirty="0" err="1" smtClean="0"/>
              <a:t>buckingham</a:t>
            </a:r>
            <a:endParaRPr lang="en-US" dirty="0"/>
          </a:p>
        </p:txBody>
      </p:sp>
      <p:pic>
        <p:nvPicPr>
          <p:cNvPr id="4" name="Content Placeholder 3" descr="Unknown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1" b="14221"/>
          <a:stretch>
            <a:fillRect/>
          </a:stretch>
        </p:blipFill>
        <p:spPr>
          <a:xfrm>
            <a:off x="484167" y="3809999"/>
            <a:ext cx="6400800" cy="30480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043" y="1981200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256" y="4305300"/>
            <a:ext cx="2356287" cy="350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125" y="1863408"/>
            <a:ext cx="30861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6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2032000" cy="2286000"/>
          </a:xfrm>
          <a:prstGeom prst="rect">
            <a:avLst/>
          </a:prstGeom>
        </p:spPr>
      </p:pic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2017388"/>
            <a:ext cx="2882900" cy="2819400"/>
          </a:xfrm>
          <a:prstGeom prst="rect">
            <a:avLst/>
          </a:prstGeom>
        </p:spPr>
      </p:pic>
      <p:pic>
        <p:nvPicPr>
          <p:cNvPr id="6" name="Picture 5" descr="Unknown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4724400"/>
            <a:ext cx="3797300" cy="2133600"/>
          </a:xfrm>
          <a:prstGeom prst="rect">
            <a:avLst/>
          </a:prstGeom>
        </p:spPr>
      </p:pic>
      <p:pic>
        <p:nvPicPr>
          <p:cNvPr id="7" name="Picture 6" descr="Unknown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5200" cy="2324100"/>
          </a:xfrm>
          <a:prstGeom prst="rect">
            <a:avLst/>
          </a:prstGeom>
        </p:spPr>
      </p:pic>
      <p:pic>
        <p:nvPicPr>
          <p:cNvPr id="8" name="Picture 7" descr="images-10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625"/>
            <a:ext cx="2463800" cy="3289300"/>
          </a:xfrm>
          <a:prstGeom prst="rect">
            <a:avLst/>
          </a:prstGeom>
        </p:spPr>
      </p:pic>
      <p:pic>
        <p:nvPicPr>
          <p:cNvPr id="9" name="Picture 8" descr="images-9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6788"/>
            <a:ext cx="2552700" cy="318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0"/>
            <a:ext cx="2832100" cy="287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2690" y="2528802"/>
            <a:ext cx="2140406" cy="187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8532" y="4227500"/>
            <a:ext cx="2463800" cy="330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057" y="2286000"/>
            <a:ext cx="1879753" cy="24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5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157824"/>
            <a:ext cx="2133600" cy="256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938190"/>
            <a:ext cx="2514600" cy="322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4723224"/>
            <a:ext cx="4038600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1231" y="0"/>
            <a:ext cx="26670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76974"/>
            <a:ext cx="2324100" cy="349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5195" y="0"/>
            <a:ext cx="3505200" cy="2311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4100" y="107097"/>
            <a:ext cx="3492500" cy="22043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5405" y="1873250"/>
            <a:ext cx="34671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7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Richie </a:t>
            </a:r>
            <a:r>
              <a:rPr lang="en-US" dirty="0" err="1" smtClean="0"/>
              <a:t>sambora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55</a:t>
            </a:r>
          </a:p>
          <a:p>
            <a:r>
              <a:rPr lang="en-US" dirty="0" smtClean="0"/>
              <a:t>Famous for Bon Jovi</a:t>
            </a:r>
          </a:p>
          <a:p>
            <a:r>
              <a:rPr lang="en-US" dirty="0" smtClean="0"/>
              <a:t>New Jersey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6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jAKe</a:t>
            </a:r>
            <a:r>
              <a:rPr lang="en-US" dirty="0" smtClean="0"/>
              <a:t> </a:t>
            </a:r>
            <a:r>
              <a:rPr lang="en-US" dirty="0" err="1" smtClean="0"/>
              <a:t>wAZ</a:t>
            </a:r>
            <a:r>
              <a:rPr lang="en-US" dirty="0" smtClean="0"/>
              <a:t> </a:t>
            </a:r>
            <a:r>
              <a:rPr lang="en-US" dirty="0" err="1" smtClean="0"/>
              <a:t>HeRE</a:t>
            </a:r>
            <a:endParaRPr lang="en-US" dirty="0"/>
          </a:p>
        </p:txBody>
      </p:sp>
      <p:pic>
        <p:nvPicPr>
          <p:cNvPr id="4" name="Picture 3" descr="images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19" y="3251200"/>
            <a:ext cx="2400300" cy="3390900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3454400"/>
            <a:ext cx="2819400" cy="2882900"/>
          </a:xfrm>
          <a:prstGeom prst="rect">
            <a:avLst/>
          </a:prstGeom>
        </p:spPr>
      </p:pic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00" y="89043"/>
            <a:ext cx="2374900" cy="3429000"/>
          </a:xfrm>
          <a:prstGeom prst="rect">
            <a:avLst/>
          </a:prstGeom>
        </p:spPr>
      </p:pic>
      <p:pic>
        <p:nvPicPr>
          <p:cNvPr id="7" name="Picture 6" descr="Unknown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81" y="-38100"/>
            <a:ext cx="2324100" cy="3492500"/>
          </a:xfrm>
          <a:prstGeom prst="rect">
            <a:avLst/>
          </a:prstGeom>
        </p:spPr>
      </p:pic>
      <p:pic>
        <p:nvPicPr>
          <p:cNvPr id="9" name="Picture 8" descr="Unknown-3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2" y="25543"/>
            <a:ext cx="1568916" cy="2265279"/>
          </a:xfrm>
          <a:prstGeom prst="rect">
            <a:avLst/>
          </a:prstGeom>
        </p:spPr>
      </p:pic>
      <p:pic>
        <p:nvPicPr>
          <p:cNvPr id="10" name="Picture 9" descr="images-4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29" y="1536509"/>
            <a:ext cx="2710600" cy="1803781"/>
          </a:xfrm>
          <a:prstGeom prst="rect">
            <a:avLst/>
          </a:prstGeom>
        </p:spPr>
      </p:pic>
      <p:pic>
        <p:nvPicPr>
          <p:cNvPr id="11" name="Picture 10" descr="Unknown-1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00" y="3454400"/>
            <a:ext cx="2552700" cy="3187700"/>
          </a:xfrm>
          <a:prstGeom prst="rect">
            <a:avLst/>
          </a:prstGeom>
        </p:spPr>
      </p:pic>
      <p:pic>
        <p:nvPicPr>
          <p:cNvPr id="12" name="Picture 11" descr="images-1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98" y="3238500"/>
            <a:ext cx="2387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9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0"/>
            <a:ext cx="3784600" cy="2146300"/>
          </a:xfrm>
          <a:prstGeom prst="rect">
            <a:avLst/>
          </a:prstGeom>
        </p:spPr>
      </p:pic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4076700"/>
            <a:ext cx="2921000" cy="2781300"/>
          </a:xfrm>
          <a:prstGeom prst="rect">
            <a:avLst/>
          </a:prstGeom>
        </p:spPr>
      </p:pic>
      <p:pic>
        <p:nvPicPr>
          <p:cNvPr id="8" name="Picture 7" descr="images-1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4422165"/>
            <a:ext cx="3441700" cy="2362200"/>
          </a:xfrm>
          <a:prstGeom prst="rect">
            <a:avLst/>
          </a:prstGeom>
        </p:spPr>
      </p:pic>
      <p:pic>
        <p:nvPicPr>
          <p:cNvPr id="13" name="Picture 12" descr="images-1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2500" cy="2324100"/>
          </a:xfrm>
          <a:prstGeom prst="rect">
            <a:avLst/>
          </a:prstGeom>
        </p:spPr>
      </p:pic>
      <p:pic>
        <p:nvPicPr>
          <p:cNvPr id="14" name="Picture 13" descr="images-9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" y="3365500"/>
            <a:ext cx="2324100" cy="3492500"/>
          </a:xfrm>
          <a:prstGeom prst="rect">
            <a:avLst/>
          </a:prstGeom>
        </p:spPr>
      </p:pic>
      <p:pic>
        <p:nvPicPr>
          <p:cNvPr id="15" name="Picture 14" descr="images-8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0"/>
            <a:ext cx="2324100" cy="3492500"/>
          </a:xfrm>
          <a:prstGeom prst="rect">
            <a:avLst/>
          </a:prstGeom>
        </p:spPr>
      </p:pic>
      <p:pic>
        <p:nvPicPr>
          <p:cNvPr id="16" name="Picture 15" descr="images-11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03" y="1488553"/>
            <a:ext cx="2489200" cy="3276600"/>
          </a:xfrm>
          <a:prstGeom prst="rect">
            <a:avLst/>
          </a:prstGeom>
        </p:spPr>
      </p:pic>
      <p:pic>
        <p:nvPicPr>
          <p:cNvPr id="17" name="Picture 16" descr="images-10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2002372"/>
            <a:ext cx="3822700" cy="2120900"/>
          </a:xfrm>
          <a:prstGeom prst="rect">
            <a:avLst/>
          </a:prstGeom>
        </p:spPr>
      </p:pic>
      <p:pic>
        <p:nvPicPr>
          <p:cNvPr id="18" name="Picture 17" descr="images-12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61" y="2106289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0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 Petty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Age: 63</a:t>
            </a:r>
          </a:p>
          <a:p>
            <a:r>
              <a:rPr lang="en-US" dirty="0" smtClean="0"/>
              <a:t>Famous for: Rock and Roll (Tom Petty and the Heartbreakers)</a:t>
            </a:r>
          </a:p>
          <a:p>
            <a:r>
              <a:rPr lang="en-US" dirty="0" smtClean="0"/>
              <a:t>From Florida</a:t>
            </a:r>
          </a:p>
          <a:p>
            <a:r>
              <a:rPr lang="en-US" dirty="0" smtClean="0"/>
              <a:t>My Favorite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3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2819400" cy="2882900"/>
          </a:xfrm>
          <a:prstGeom prst="rect">
            <a:avLst/>
          </a:prstGeom>
        </p:spPr>
      </p:pic>
      <p:pic>
        <p:nvPicPr>
          <p:cNvPr id="5" name="Picture 4" descr="images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79" y="3354297"/>
            <a:ext cx="3810000" cy="2133600"/>
          </a:xfrm>
          <a:prstGeom prst="rect">
            <a:avLst/>
          </a:prstGeom>
        </p:spPr>
      </p:pic>
      <p:pic>
        <p:nvPicPr>
          <p:cNvPr id="7" name="Picture 6" descr="images-17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44" y="2857500"/>
            <a:ext cx="2857500" cy="2844800"/>
          </a:xfrm>
          <a:prstGeom prst="rect">
            <a:avLst/>
          </a:prstGeom>
        </p:spPr>
      </p:pic>
      <p:pic>
        <p:nvPicPr>
          <p:cNvPr id="8" name="Picture 7" descr="images-16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3182819"/>
            <a:ext cx="2565400" cy="317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200" y="116619"/>
            <a:ext cx="3149600" cy="2578100"/>
          </a:xfrm>
          <a:prstGeom prst="rect">
            <a:avLst/>
          </a:prstGeom>
        </p:spPr>
      </p:pic>
      <p:pic>
        <p:nvPicPr>
          <p:cNvPr id="11" name="Picture 10" descr="images-21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2490476"/>
            <a:ext cx="2324100" cy="3492500"/>
          </a:xfrm>
          <a:prstGeom prst="rect">
            <a:avLst/>
          </a:prstGeom>
        </p:spPr>
      </p:pic>
      <p:pic>
        <p:nvPicPr>
          <p:cNvPr id="12" name="Picture 11" descr="images-15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8974"/>
            <a:ext cx="3556000" cy="21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 petty</a:t>
            </a:r>
            <a:endParaRPr lang="en-US" dirty="0"/>
          </a:p>
        </p:txBody>
      </p:sp>
      <p:pic>
        <p:nvPicPr>
          <p:cNvPr id="7" name="Picture 6" descr="unnamed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5" y="-15121"/>
            <a:ext cx="3289300" cy="2463800"/>
          </a:xfrm>
          <a:prstGeom prst="rect">
            <a:avLst/>
          </a:prstGeom>
        </p:spPr>
      </p:pic>
      <p:pic>
        <p:nvPicPr>
          <p:cNvPr id="8" name="Picture 7" descr="unnamed-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35" y="2250963"/>
            <a:ext cx="2857500" cy="2844800"/>
          </a:xfrm>
          <a:prstGeom prst="rect">
            <a:avLst/>
          </a:prstGeom>
        </p:spPr>
      </p:pic>
      <p:pic>
        <p:nvPicPr>
          <p:cNvPr id="9" name="Picture 8" descr="unnamed-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28" y="2321679"/>
            <a:ext cx="3683000" cy="2209800"/>
          </a:xfrm>
          <a:prstGeom prst="rect">
            <a:avLst/>
          </a:prstGeom>
        </p:spPr>
      </p:pic>
      <p:pic>
        <p:nvPicPr>
          <p:cNvPr id="13" name="Picture 12" descr="unnamed-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28" y="4531479"/>
            <a:ext cx="2857500" cy="2857500"/>
          </a:xfrm>
          <a:prstGeom prst="rect">
            <a:avLst/>
          </a:prstGeom>
        </p:spPr>
      </p:pic>
      <p:pic>
        <p:nvPicPr>
          <p:cNvPr id="14" name="Picture 13" descr="unnamed-1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28" y="2096365"/>
            <a:ext cx="3492500" cy="2324100"/>
          </a:xfrm>
          <a:prstGeom prst="rect">
            <a:avLst/>
          </a:prstGeom>
        </p:spPr>
      </p:pic>
      <p:pic>
        <p:nvPicPr>
          <p:cNvPr id="16" name="Picture 15" descr="unnamed-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52" y="3831480"/>
            <a:ext cx="2705100" cy="2997200"/>
          </a:xfrm>
          <a:prstGeom prst="rect">
            <a:avLst/>
          </a:prstGeom>
        </p:spPr>
      </p:pic>
      <p:pic>
        <p:nvPicPr>
          <p:cNvPr id="21" name="Picture 20" descr="unnamed-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52" y="4626347"/>
            <a:ext cx="2235200" cy="2222500"/>
          </a:xfrm>
          <a:prstGeom prst="rect">
            <a:avLst/>
          </a:prstGeom>
        </p:spPr>
      </p:pic>
      <p:pic>
        <p:nvPicPr>
          <p:cNvPr id="22" name="Picture 21" descr="unnamed-1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826"/>
            <a:ext cx="2387600" cy="3009900"/>
          </a:xfrm>
          <a:prstGeom prst="rect">
            <a:avLst/>
          </a:prstGeom>
        </p:spPr>
      </p:pic>
      <p:pic>
        <p:nvPicPr>
          <p:cNvPr id="24" name="Picture 23" descr="unnamed-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072" y="-15121"/>
            <a:ext cx="3479800" cy="2336800"/>
          </a:xfrm>
          <a:prstGeom prst="rect">
            <a:avLst/>
          </a:prstGeom>
        </p:spPr>
      </p:pic>
      <p:pic>
        <p:nvPicPr>
          <p:cNvPr id="12" name="Picture 11" descr="unnamed-8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072" y="4733885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7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8917" y="1100666"/>
            <a:ext cx="423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unnamed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260600"/>
            <a:ext cx="2857500" cy="2857500"/>
          </a:xfrm>
          <a:prstGeom prst="rect">
            <a:avLst/>
          </a:prstGeom>
        </p:spPr>
      </p:pic>
      <p:pic>
        <p:nvPicPr>
          <p:cNvPr id="9" name="Picture 8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68995"/>
            <a:ext cx="2844800" cy="2032000"/>
          </a:xfrm>
          <a:prstGeom prst="rect">
            <a:avLst/>
          </a:prstGeom>
        </p:spPr>
      </p:pic>
      <p:pic>
        <p:nvPicPr>
          <p:cNvPr id="10" name="Picture 9" descr="unname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7" y="3689350"/>
            <a:ext cx="3479800" cy="2336800"/>
          </a:xfrm>
          <a:prstGeom prst="rect">
            <a:avLst/>
          </a:prstGeom>
        </p:spPr>
      </p:pic>
      <p:pic>
        <p:nvPicPr>
          <p:cNvPr id="11" name="Picture 10" descr="unnamed-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84" y="0"/>
            <a:ext cx="3505200" cy="2324100"/>
          </a:xfrm>
          <a:prstGeom prst="rect">
            <a:avLst/>
          </a:prstGeom>
        </p:spPr>
      </p:pic>
      <p:pic>
        <p:nvPicPr>
          <p:cNvPr id="12" name="Picture 11" descr="unnamed-1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4533900"/>
            <a:ext cx="3492500" cy="2324100"/>
          </a:xfrm>
          <a:prstGeom prst="rect">
            <a:avLst/>
          </a:prstGeom>
        </p:spPr>
      </p:pic>
      <p:pic>
        <p:nvPicPr>
          <p:cNvPr id="13" name="Picture 12" descr="unnamed-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49" y="268995"/>
            <a:ext cx="22987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3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Jon bon </a:t>
            </a:r>
            <a:r>
              <a:rPr lang="en-US" dirty="0" err="1" smtClean="0"/>
              <a:t>jovi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52 </a:t>
            </a:r>
          </a:p>
          <a:p>
            <a:r>
              <a:rPr lang="en-US" dirty="0" smtClean="0"/>
              <a:t>Famous for Bon Jovi</a:t>
            </a:r>
          </a:p>
          <a:p>
            <a:r>
              <a:rPr lang="en-US" dirty="0" smtClean="0"/>
              <a:t>From New Jersey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3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Jon bon </a:t>
            </a:r>
            <a:r>
              <a:rPr lang="en-US" dirty="0" err="1" smtClean="0"/>
              <a:t>jovi</a:t>
            </a:r>
            <a:endParaRPr lang="en-US" dirty="0"/>
          </a:p>
        </p:txBody>
      </p:sp>
      <p:pic>
        <p:nvPicPr>
          <p:cNvPr id="4" name="Content Placeholder 3" descr="images-3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0" b="26190"/>
          <a:stretch>
            <a:fillRect/>
          </a:stretch>
        </p:blipFill>
        <p:spPr/>
      </p:pic>
      <p:pic>
        <p:nvPicPr>
          <p:cNvPr id="5" name="Picture 4" descr="images-2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7" y="2895600"/>
            <a:ext cx="3225800" cy="2527300"/>
          </a:xfrm>
          <a:prstGeom prst="rect">
            <a:avLst/>
          </a:prstGeom>
        </p:spPr>
      </p:pic>
      <p:pic>
        <p:nvPicPr>
          <p:cNvPr id="6" name="Picture 5" descr="images-3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801" y="2514600"/>
            <a:ext cx="3810000" cy="2133600"/>
          </a:xfrm>
          <a:prstGeom prst="rect">
            <a:avLst/>
          </a:prstGeom>
        </p:spPr>
      </p:pic>
      <p:pic>
        <p:nvPicPr>
          <p:cNvPr id="7" name="Picture 6" descr="images-2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84" y="2002367"/>
            <a:ext cx="2781300" cy="2921000"/>
          </a:xfrm>
          <a:prstGeom prst="rect">
            <a:avLst/>
          </a:prstGeom>
        </p:spPr>
      </p:pic>
      <p:pic>
        <p:nvPicPr>
          <p:cNvPr id="8" name="Picture 7" descr="images-36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17" y="-338666"/>
            <a:ext cx="2324100" cy="3492500"/>
          </a:xfrm>
          <a:prstGeom prst="rect">
            <a:avLst/>
          </a:prstGeom>
        </p:spPr>
      </p:pic>
      <p:pic>
        <p:nvPicPr>
          <p:cNvPr id="9" name="Picture 8" descr="images-22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046817"/>
            <a:ext cx="2400300" cy="3378200"/>
          </a:xfrm>
          <a:prstGeom prst="rect">
            <a:avLst/>
          </a:prstGeom>
        </p:spPr>
      </p:pic>
      <p:pic>
        <p:nvPicPr>
          <p:cNvPr id="10" name="Picture 9" descr="images-26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33" y="2002367"/>
            <a:ext cx="2578100" cy="3149600"/>
          </a:xfrm>
          <a:prstGeom prst="rect">
            <a:avLst/>
          </a:prstGeom>
        </p:spPr>
      </p:pic>
      <p:pic>
        <p:nvPicPr>
          <p:cNvPr id="12" name="Picture 11" descr="Unknown-6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33" y="4533900"/>
            <a:ext cx="3492500" cy="2324100"/>
          </a:xfrm>
          <a:prstGeom prst="rect">
            <a:avLst/>
          </a:prstGeom>
        </p:spPr>
      </p:pic>
      <p:pic>
        <p:nvPicPr>
          <p:cNvPr id="13" name="Picture 12" descr="images-17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801" y="4648200"/>
            <a:ext cx="3683000" cy="2209800"/>
          </a:xfrm>
          <a:prstGeom prst="rect">
            <a:avLst/>
          </a:prstGeom>
        </p:spPr>
      </p:pic>
      <p:pic>
        <p:nvPicPr>
          <p:cNvPr id="14" name="Picture 13" descr="Unknown-10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49" y="4533900"/>
            <a:ext cx="3492500" cy="2324100"/>
          </a:xfrm>
          <a:prstGeom prst="rect">
            <a:avLst/>
          </a:prstGeom>
        </p:spPr>
      </p:pic>
      <p:pic>
        <p:nvPicPr>
          <p:cNvPr id="15" name="Picture 14" descr="images-19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2324100" cy="3492500"/>
          </a:xfrm>
          <a:prstGeom prst="rect">
            <a:avLst/>
          </a:prstGeom>
        </p:spPr>
      </p:pic>
      <p:pic>
        <p:nvPicPr>
          <p:cNvPr id="16" name="Picture 15" descr="Unknown-9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5" y="-20357"/>
            <a:ext cx="1851382" cy="13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-1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33" y="4419599"/>
            <a:ext cx="3479800" cy="233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32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" b="5988"/>
          <a:stretch>
            <a:fillRect/>
          </a:stretch>
        </p:blipFill>
        <p:spPr/>
      </p:pic>
      <p:pic>
        <p:nvPicPr>
          <p:cNvPr id="5" name="Picture 4" descr="images-3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2500" cy="2324100"/>
          </a:xfrm>
          <a:prstGeom prst="rect">
            <a:avLst/>
          </a:prstGeom>
        </p:spPr>
      </p:pic>
      <p:pic>
        <p:nvPicPr>
          <p:cNvPr id="6" name="Picture 5" descr="images-29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" y="4013200"/>
            <a:ext cx="2844800" cy="2844800"/>
          </a:xfrm>
          <a:prstGeom prst="rect">
            <a:avLst/>
          </a:prstGeom>
        </p:spPr>
      </p:pic>
      <p:pic>
        <p:nvPicPr>
          <p:cNvPr id="7" name="Picture 6" descr="Unknown-6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84" y="0"/>
            <a:ext cx="3492500" cy="2324100"/>
          </a:xfrm>
          <a:prstGeom prst="rect">
            <a:avLst/>
          </a:prstGeom>
        </p:spPr>
      </p:pic>
      <p:pic>
        <p:nvPicPr>
          <p:cNvPr id="9" name="Picture 8" descr="images-3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3" y="-249766"/>
            <a:ext cx="2857500" cy="2857500"/>
          </a:xfrm>
          <a:prstGeom prst="rect">
            <a:avLst/>
          </a:prstGeom>
        </p:spPr>
      </p:pic>
      <p:pic>
        <p:nvPicPr>
          <p:cNvPr id="10" name="Picture 9" descr="images-28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04" y="1805015"/>
            <a:ext cx="2298700" cy="220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3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known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0"/>
            <a:ext cx="3492500" cy="2324100"/>
          </a:xfrm>
          <a:prstGeom prst="rect">
            <a:avLst/>
          </a:prstGeom>
        </p:spPr>
      </p:pic>
      <p:pic>
        <p:nvPicPr>
          <p:cNvPr id="6" name="Picture 5" descr="images-2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2501900" cy="3251200"/>
          </a:xfrm>
          <a:prstGeom prst="rect">
            <a:avLst/>
          </a:prstGeom>
        </p:spPr>
      </p:pic>
      <p:pic>
        <p:nvPicPr>
          <p:cNvPr id="12" name="Picture 11" descr="images-2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7" y="1026584"/>
            <a:ext cx="2857500" cy="2857500"/>
          </a:xfrm>
          <a:prstGeom prst="rect">
            <a:avLst/>
          </a:prstGeom>
        </p:spPr>
      </p:pic>
      <p:pic>
        <p:nvPicPr>
          <p:cNvPr id="13" name="Picture 12" descr="images-35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7" y="2724150"/>
            <a:ext cx="2273300" cy="3568700"/>
          </a:xfrm>
          <a:prstGeom prst="rect">
            <a:avLst/>
          </a:prstGeom>
        </p:spPr>
      </p:pic>
      <p:pic>
        <p:nvPicPr>
          <p:cNvPr id="15" name="Picture 14" descr="Unknown-5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33" y="0"/>
            <a:ext cx="2425700" cy="3340100"/>
          </a:xfrm>
          <a:prstGeom prst="rect">
            <a:avLst/>
          </a:prstGeom>
        </p:spPr>
      </p:pic>
      <p:pic>
        <p:nvPicPr>
          <p:cNvPr id="16" name="Picture 15" descr="images-23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82" y="3765550"/>
            <a:ext cx="3291418" cy="2527300"/>
          </a:xfrm>
          <a:prstGeom prst="rect">
            <a:avLst/>
          </a:prstGeom>
        </p:spPr>
      </p:pic>
      <p:pic>
        <p:nvPicPr>
          <p:cNvPr id="17" name="Picture 16" descr="images-12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0" y="3619500"/>
            <a:ext cx="2324100" cy="3492500"/>
          </a:xfrm>
          <a:prstGeom prst="rect">
            <a:avLst/>
          </a:prstGeom>
        </p:spPr>
      </p:pic>
      <p:pic>
        <p:nvPicPr>
          <p:cNvPr id="18" name="Picture 17" descr="images-11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413933"/>
            <a:ext cx="2201333" cy="2912533"/>
          </a:xfrm>
          <a:prstGeom prst="rect">
            <a:avLst/>
          </a:prstGeom>
        </p:spPr>
      </p:pic>
      <p:pic>
        <p:nvPicPr>
          <p:cNvPr id="19" name="Picture 18" descr="images-14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57" y="2612986"/>
            <a:ext cx="1740807" cy="16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8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mellencamp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64</a:t>
            </a:r>
          </a:p>
          <a:p>
            <a:r>
              <a:rPr lang="en-US" dirty="0" smtClean="0"/>
              <a:t>Famous for soul rock</a:t>
            </a:r>
          </a:p>
          <a:p>
            <a:r>
              <a:rPr lang="en-US" dirty="0" smtClean="0"/>
              <a:t>Indiana?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0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157</TotalTime>
  <Words>77</Words>
  <Application>Microsoft Macintosh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Couture</vt:lpstr>
      <vt:lpstr>OLD WHITE MEN</vt:lpstr>
      <vt:lpstr>Tom Petty</vt:lpstr>
      <vt:lpstr>Tom petty</vt:lpstr>
      <vt:lpstr>PowerPoint Presentation</vt:lpstr>
      <vt:lpstr>Jon bon jovi</vt:lpstr>
      <vt:lpstr>Jon bon jovi</vt:lpstr>
      <vt:lpstr>PowerPoint Presentation</vt:lpstr>
      <vt:lpstr>PowerPoint Presentation</vt:lpstr>
      <vt:lpstr>John mellencamp</vt:lpstr>
      <vt:lpstr>joHN MELLENCAMP</vt:lpstr>
      <vt:lpstr>PowerPoint Presentation</vt:lpstr>
      <vt:lpstr>PowerPoint Presentation</vt:lpstr>
      <vt:lpstr>Lindsey buckingham</vt:lpstr>
      <vt:lpstr>Lindsey buckingham</vt:lpstr>
      <vt:lpstr>PowerPoint Presentation</vt:lpstr>
      <vt:lpstr>PowerPoint Presentation</vt:lpstr>
      <vt:lpstr>Richie sambora</vt:lpstr>
      <vt:lpstr>PowerPoint Presentation</vt:lpstr>
      <vt:lpstr>PowerPoint Presentation</vt:lpstr>
      <vt:lpstr>PowerPoint Presentation</vt:lpstr>
    </vt:vector>
  </TitlesOfParts>
  <Company>Vassar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WHITE MEN</dc:title>
  <dc:creator>Library Classroom</dc:creator>
  <cp:lastModifiedBy>Library Classroom</cp:lastModifiedBy>
  <cp:revision>12</cp:revision>
  <dcterms:created xsi:type="dcterms:W3CDTF">2014-11-18T20:47:09Z</dcterms:created>
  <dcterms:modified xsi:type="dcterms:W3CDTF">2014-11-25T21:32:39Z</dcterms:modified>
</cp:coreProperties>
</file>