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306" r:id="rId2"/>
    <p:sldId id="262" r:id="rId3"/>
    <p:sldId id="307" r:id="rId4"/>
    <p:sldId id="258" r:id="rId5"/>
    <p:sldId id="309" r:id="rId6"/>
    <p:sldId id="263" r:id="rId7"/>
    <p:sldId id="260" r:id="rId8"/>
    <p:sldId id="295" r:id="rId9"/>
    <p:sldId id="268" r:id="rId10"/>
    <p:sldId id="29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500"/>
    <a:srgbClr val="F25F29"/>
    <a:srgbClr val="91BED4"/>
    <a:srgbClr val="F0F0F0"/>
    <a:srgbClr val="304269"/>
    <a:srgbClr val="D9E8F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4" autoAdjust="0"/>
    <p:restoredTop sz="87368" autoAdjust="0"/>
  </p:normalViewPr>
  <p:slideViewPr>
    <p:cSldViewPr>
      <p:cViewPr varScale="1">
        <p:scale>
          <a:sx n="113" d="100"/>
          <a:sy n="113" d="100"/>
        </p:scale>
        <p:origin x="-1736" y="-112"/>
      </p:cViewPr>
      <p:guideLst>
        <p:guide orient="horz" pos="3168"/>
        <p:guide pos="43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4D7EC3-CD50-4DA5-B722-330229C0073D}" type="datetimeFigureOut">
              <a:rPr lang="en-US" smtClean="0"/>
              <a:t>9/30/14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712E5A-FBEB-4329-9E4A-5F20B492F513}" type="slidenum">
              <a:rPr lang="en-US" smtClean="0"/>
              <a:t>‹#›</a:t>
            </a:fld>
            <a:endParaRPr lang="en-US"/>
          </a:p>
        </p:txBody>
      </p:sp>
    </p:spTree>
    <p:extLst>
      <p:ext uri="{BB962C8B-B14F-4D97-AF65-F5344CB8AC3E}">
        <p14:creationId xmlns:p14="http://schemas.microsoft.com/office/powerpoint/2010/main" val="326843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E0011-04E0-4F3F-BFCE-633C944A425A}" type="datetimeFigureOut">
              <a:rPr lang="en-US" smtClean="0"/>
              <a:t>9/30/14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D2AD7-BD31-48B9-8C8A-7D4EAE7F6485}" type="slidenum">
              <a:rPr lang="en-US" smtClean="0"/>
              <a:t>‹#›</a:t>
            </a:fld>
            <a:endParaRPr lang="en-US"/>
          </a:p>
        </p:txBody>
      </p:sp>
    </p:spTree>
    <p:extLst>
      <p:ext uri="{BB962C8B-B14F-4D97-AF65-F5344CB8AC3E}">
        <p14:creationId xmlns:p14="http://schemas.microsoft.com/office/powerpoint/2010/main" val="121983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a photo album.</a:t>
            </a:r>
          </a:p>
          <a:p>
            <a:endParaRPr lang="en-US" dirty="0"/>
          </a:p>
        </p:txBody>
      </p:sp>
      <p:sp>
        <p:nvSpPr>
          <p:cNvPr id="4" name="Slide Number Placeholder 3"/>
          <p:cNvSpPr>
            <a:spLocks noGrp="1"/>
          </p:cNvSpPr>
          <p:nvPr>
            <p:ph type="sldNum" sz="quarter" idx="10"/>
          </p:nvPr>
        </p:nvSpPr>
        <p:spPr/>
        <p:txBody>
          <a:bodyPr/>
          <a:lstStyle/>
          <a:p>
            <a:fld id="{DD7D2AD7-BD31-48B9-8C8A-7D4EAE7F648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D2AD7-BD31-48B9-8C8A-7D4EAE7F648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D2AD7-BD31-48B9-8C8A-7D4EAE7F6485}"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D2AD7-BD31-48B9-8C8A-7D4EAE7F6485}"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D2AD7-BD31-48B9-8C8A-7D4EAE7F6485}"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D2AD7-BD31-48B9-8C8A-7D4EAE7F6485}"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D2AD7-BD31-48B9-8C8A-7D4EAE7F6485}"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bum Cover">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0"/>
            <a:ext cx="4937760" cy="983431"/>
          </a:xfrm>
          <a:solidFill>
            <a:schemeClr val="tx1">
              <a:lumMod val="95000"/>
              <a:lumOff val="5000"/>
              <a:alpha val="64000"/>
            </a:schemeClr>
          </a:solidFill>
          <a:ln w="38100" cmpd="dbl">
            <a:noFill/>
          </a:ln>
        </p:spPr>
        <p:txBody>
          <a:bodyPr tIns="137160" anchor="ctr" anchorCtr="0">
            <a:normAutofit/>
          </a:bodyPr>
          <a:lstStyle>
            <a:lvl1pPr algn="ctr">
              <a:buNone/>
              <a:defRPr sz="3200" b="1" baseline="0">
                <a:solidFill>
                  <a:schemeClr val="bg1"/>
                </a:solidFill>
              </a:defRPr>
            </a:lvl1pPr>
          </a:lstStyle>
          <a:p>
            <a:pPr lvl="0"/>
            <a:r>
              <a:rPr lang="en-US" dirty="0" smtClean="0"/>
              <a:t>Click to add Master title</a:t>
            </a:r>
            <a:endParaRPr lang="en-US" dirty="0"/>
          </a:p>
        </p:txBody>
      </p:sp>
      <p:sp>
        <p:nvSpPr>
          <p:cNvPr id="7" name="Rectangle 6"/>
          <p:cNvSpPr/>
          <p:nvPr userDrawn="1"/>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Up Landscape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Rectangle 7"/>
          <p:cNvSpPr>
            <a:spLocks noGrp="1"/>
          </p:cNvSpPr>
          <p:nvPr>
            <p:ph type="body" sz="quarter" idx="16" hasCustomPrompt="1"/>
          </p:nvPr>
        </p:nvSpPr>
        <p:spPr>
          <a:xfrm>
            <a:off x="457200" y="4114800"/>
            <a:ext cx="3962400"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sp>
        <p:nvSpPr>
          <p:cNvPr id="9" name="Rectangle 7"/>
          <p:cNvSpPr>
            <a:spLocks noGrp="1"/>
          </p:cNvSpPr>
          <p:nvPr>
            <p:ph type="body" sz="quarter" idx="17" hasCustomPrompt="1"/>
          </p:nvPr>
        </p:nvSpPr>
        <p:spPr>
          <a:xfrm>
            <a:off x="4800599" y="4114800"/>
            <a:ext cx="3990975"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grpSp>
        <p:nvGrpSpPr>
          <p:cNvPr id="10" name="Group 9"/>
          <p:cNvGrpSpPr/>
          <p:nvPr userDrawn="1"/>
        </p:nvGrpSpPr>
        <p:grpSpPr>
          <a:xfrm rot="5400000">
            <a:off x="4277032"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9/30/14</a:t>
            </a:fld>
            <a:endParaRPr lang="en-US" dirty="0"/>
          </a:p>
        </p:txBody>
      </p:sp>
      <p:sp>
        <p:nvSpPr>
          <p:cNvPr id="14"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5"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Up Snapsho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11" name="Rectangle 10"/>
          <p:cNvSpPr/>
          <p:nvPr userDrawn="1"/>
        </p:nvSpPr>
        <p:spPr>
          <a:xfrm rot="1223811">
            <a:off x="4598124" y="530555"/>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7"/>
          <p:cNvSpPr>
            <a:spLocks noGrp="1"/>
          </p:cNvSpPr>
          <p:nvPr>
            <p:ph type="pic" sz="quarter" idx="15"/>
          </p:nvPr>
        </p:nvSpPr>
        <p:spPr>
          <a:xfrm rot="1223811">
            <a:off x="4794084" y="657037"/>
            <a:ext cx="2035690" cy="1912315"/>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Click icon to add picture</a:t>
            </a:r>
            <a:endParaRPr lang="en-US" dirty="0"/>
          </a:p>
        </p:txBody>
      </p:sp>
      <p:sp>
        <p:nvSpPr>
          <p:cNvPr id="3" name="Date Placeholder 2"/>
          <p:cNvSpPr>
            <a:spLocks noGrp="1"/>
          </p:cNvSpPr>
          <p:nvPr>
            <p:ph type="dt" sz="half" idx="10"/>
          </p:nvPr>
        </p:nvSpPr>
        <p:spPr/>
        <p:txBody>
          <a:bodyPr/>
          <a:lstStyle/>
          <a:p>
            <a:fld id="{EFEED2B4-868F-4681-9E70-FF7ECCDC67D4}" type="datetimeFigureOut">
              <a:rPr lang="en-US" smtClean="0"/>
              <a:t>9/30/14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a:buNone/>
              <a:defRPr sz="2400" b="1" baseline="0">
                <a:solidFill>
                  <a:schemeClr val="tx1">
                    <a:lumMod val="75000"/>
                    <a:lumOff val="25000"/>
                  </a:schemeClr>
                </a:solidFill>
              </a:defRPr>
            </a:lvl1pPr>
          </a:lstStyle>
          <a:p>
            <a:pPr lvl="0"/>
            <a:r>
              <a:rPr lang="en-US" dirty="0" smtClean="0"/>
              <a:t>Click to add title</a:t>
            </a:r>
            <a:endParaRPr lang="en-US" dirty="0"/>
          </a:p>
        </p:txBody>
      </p:sp>
      <p:sp>
        <p:nvSpPr>
          <p:cNvPr id="6" name="Rectangle 5"/>
          <p:cNvSpPr/>
          <p:nvPr userDrawn="1"/>
        </p:nvSpPr>
        <p:spPr>
          <a:xfrm>
            <a:off x="533400" y="1172146"/>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3"/>
          </p:nvPr>
        </p:nvSpPr>
        <p:spPr>
          <a:xfrm>
            <a:off x="780535" y="1439693"/>
            <a:ext cx="3346622" cy="3175000"/>
          </a:xfrm>
          <a:solidFill>
            <a:schemeClr val="tx1">
              <a:lumMod val="85000"/>
              <a:lumOff val="15000"/>
            </a:schemeClr>
          </a:solidFill>
        </p:spPr>
        <p:txBody>
          <a:bodyPr>
            <a:normAutofit/>
          </a:bodyPr>
          <a:lstStyle>
            <a:lvl1pPr algn="ctr">
              <a:buNone/>
              <a:defRPr sz="2200">
                <a:solidFill>
                  <a:schemeClr val="bg1"/>
                </a:solidFill>
              </a:defRPr>
            </a:lvl1pPr>
          </a:lstStyle>
          <a:p>
            <a:r>
              <a:rPr lang="en-US" smtClean="0"/>
              <a:t>Click icon to add picture</a:t>
            </a:r>
            <a:endParaRPr lang="en-US" dirty="0"/>
          </a:p>
        </p:txBody>
      </p:sp>
      <p:sp>
        <p:nvSpPr>
          <p:cNvPr id="10" name="Text Placeholder 9"/>
          <p:cNvSpPr>
            <a:spLocks noGrp="1"/>
          </p:cNvSpPr>
          <p:nvPr>
            <p:ph type="body" sz="quarter" idx="14" hasCustomPrompt="1"/>
          </p:nvPr>
        </p:nvSpPr>
        <p:spPr>
          <a:xfrm>
            <a:off x="781050" y="4754393"/>
            <a:ext cx="3333750" cy="317500"/>
          </a:xfrm>
        </p:spPr>
        <p:txBody>
          <a:bodyPr>
            <a:noAutofit/>
          </a:bodyPr>
          <a:lstStyle>
            <a:lvl1pPr algn="ctr">
              <a:buNone/>
              <a:defRPr sz="1600" baseline="0">
                <a:solidFill>
                  <a:schemeClr val="tx1">
                    <a:lumMod val="65000"/>
                    <a:lumOff val="35000"/>
                  </a:schemeClr>
                </a:solidFill>
              </a:defRPr>
            </a:lvl1pPr>
          </a:lstStyle>
          <a:p>
            <a:pPr lvl="0"/>
            <a:r>
              <a:rPr lang="en-US" dirty="0" smtClean="0"/>
              <a:t>Click to add short caption</a:t>
            </a:r>
            <a:endParaRPr lang="en-US" dirty="0"/>
          </a:p>
        </p:txBody>
      </p:sp>
      <p:sp>
        <p:nvSpPr>
          <p:cNvPr id="17" name="Rectangle 16"/>
          <p:cNvSpPr/>
          <p:nvPr userDrawn="1"/>
        </p:nvSpPr>
        <p:spPr>
          <a:xfrm>
            <a:off x="5985608" y="2877171"/>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7"/>
          <p:cNvSpPr>
            <a:spLocks noGrp="1"/>
          </p:cNvSpPr>
          <p:nvPr>
            <p:ph type="pic" sz="quarter" idx="17"/>
          </p:nvPr>
        </p:nvSpPr>
        <p:spPr>
          <a:xfrm>
            <a:off x="6137438" y="3013976"/>
            <a:ext cx="2341209" cy="2199318"/>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Click icon to add picture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Up Slide Film">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990599" y="1371600"/>
            <a:ext cx="4026757" cy="4038600"/>
          </a:xfrm>
          <a:prstGeom prst="rect">
            <a:avLst/>
          </a:prstGeom>
        </p:spPr>
      </p:pic>
      <p:sp>
        <p:nvSpPr>
          <p:cNvPr id="13" name="Picture Placeholder 12"/>
          <p:cNvSpPr>
            <a:spLocks noGrp="1"/>
          </p:cNvSpPr>
          <p:nvPr>
            <p:ph type="pic" sz="quarter" idx="13"/>
          </p:nvPr>
        </p:nvSpPr>
        <p:spPr>
          <a:xfrm>
            <a:off x="1592249" y="2370152"/>
            <a:ext cx="2804822" cy="1788380"/>
          </a:xfrm>
          <a:solidFill>
            <a:schemeClr val="tx1">
              <a:lumMod val="85000"/>
              <a:lumOff val="15000"/>
            </a:schemeClr>
          </a:solidFill>
        </p:spPr>
        <p:txBody>
          <a:bodyPr>
            <a:normAutofit/>
          </a:bodyPr>
          <a:lstStyle>
            <a:lvl1pPr algn="ctr">
              <a:buNone/>
              <a:defRPr sz="1400" baseline="0">
                <a:solidFill>
                  <a:schemeClr val="bg1"/>
                </a:solidFill>
              </a:defRPr>
            </a:lvl1pPr>
          </a:lstStyle>
          <a:p>
            <a:r>
              <a:rPr lang="en-US" smtClean="0"/>
              <a:t>Click icon to add picture</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685801"/>
            <a:ext cx="2507224" cy="2514599"/>
          </a:xfrm>
          <a:prstGeom prst="rect">
            <a:avLst/>
          </a:prstGeom>
        </p:spPr>
      </p:pic>
      <p:sp>
        <p:nvSpPr>
          <p:cNvPr id="15" name="Picture Placeholder 12"/>
          <p:cNvSpPr>
            <a:spLocks noGrp="1"/>
          </p:cNvSpPr>
          <p:nvPr>
            <p:ph type="pic" sz="quarter" idx="14"/>
          </p:nvPr>
        </p:nvSpPr>
        <p:spPr>
          <a:xfrm>
            <a:off x="5706474" y="13716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Click icon to add picture</a:t>
            </a:r>
            <a:endParaRPr lang="en-US" dirty="0"/>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3429001"/>
            <a:ext cx="2507224" cy="2514599"/>
          </a:xfrm>
          <a:prstGeom prst="rect">
            <a:avLst/>
          </a:prstGeom>
        </p:spPr>
      </p:pic>
      <p:sp>
        <p:nvSpPr>
          <p:cNvPr id="17" name="Picture Placeholder 12"/>
          <p:cNvSpPr>
            <a:spLocks noGrp="1"/>
          </p:cNvSpPr>
          <p:nvPr>
            <p:ph type="pic" sz="quarter" idx="15"/>
          </p:nvPr>
        </p:nvSpPr>
        <p:spPr>
          <a:xfrm>
            <a:off x="5706474" y="41148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Click icon to add picture</a:t>
            </a:r>
            <a:endParaRPr lang="en-US" dirty="0"/>
          </a:p>
        </p:txBody>
      </p:sp>
      <p:sp>
        <p:nvSpPr>
          <p:cNvPr id="23"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24" name="Footer Placeholder 4"/>
          <p:cNvSpPr>
            <a:spLocks noGrp="1"/>
          </p:cNvSpPr>
          <p:nvPr>
            <p:ph type="ftr" sz="quarter" idx="11"/>
          </p:nvPr>
        </p:nvSpPr>
        <p:spPr>
          <a:xfrm>
            <a:off x="2971800" y="6553200"/>
            <a:ext cx="2895600" cy="304800"/>
          </a:xfrm>
        </p:spPr>
        <p:txBody>
          <a:bodyPr/>
          <a:lstStyle/>
          <a:p>
            <a:endParaRPr lang="en-US"/>
          </a:p>
        </p:txBody>
      </p:sp>
      <p:sp>
        <p:nvSpPr>
          <p:cNvPr id="25"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Up Portrait with Captions">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2" name="Group 11"/>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9/30/14</a:t>
            </a:fld>
            <a:endParaRPr lang="en-US" dirty="0"/>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Up Landscap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p>
            <a:fld id="{EFEED2B4-868F-4681-9E70-FF7ECCDC67D4}" type="datetimeFigureOut">
              <a:rPr lang="en-US" smtClean="0"/>
              <a:t>9/30/14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noChangeAspect="1"/>
          </p:cNvSpPr>
          <p:nvPr>
            <p:ph type="pic" sz="quarter" idx="13"/>
          </p:nvPr>
        </p:nvSpPr>
        <p:spPr>
          <a:xfrm>
            <a:off x="4741631"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7" name="Rectangle 7"/>
          <p:cNvSpPr>
            <a:spLocks noGrp="1" noChangeAspect="1"/>
          </p:cNvSpPr>
          <p:nvPr>
            <p:ph type="pic" sz="quarter" idx="14"/>
          </p:nvPr>
        </p:nvSpPr>
        <p:spPr>
          <a:xfrm>
            <a:off x="558800"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8" name="Picture Placeholder 7"/>
          <p:cNvSpPr>
            <a:spLocks noGrp="1" noChangeAspect="1"/>
          </p:cNvSpPr>
          <p:nvPr>
            <p:ph type="pic" sz="quarter" idx="15"/>
          </p:nvPr>
        </p:nvSpPr>
        <p:spPr>
          <a:xfrm>
            <a:off x="4741631" y="3558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9" name="Rectangle 11"/>
          <p:cNvSpPr>
            <a:spLocks noGrp="1"/>
          </p:cNvSpPr>
          <p:nvPr>
            <p:ph type="body" sz="quarter" idx="16" hasCustomPrompt="1"/>
          </p:nvPr>
        </p:nvSpPr>
        <p:spPr>
          <a:xfrm>
            <a:off x="558800" y="355823"/>
            <a:ext cx="3792769" cy="2844577"/>
          </a:xfrm>
        </p:spPr>
        <p:txBody>
          <a:bodyPr anchor="b" anchorCtr="0">
            <a:noAutofit/>
          </a:bodyPr>
          <a:lstStyle>
            <a:lvl1pPr marL="0" marR="0" indent="0" algn="ctr" rtl="0" latinLnBrk="0">
              <a:spcBef>
                <a:spcPct val="20000"/>
              </a:spcBef>
              <a:buFontTx/>
              <a:buNone/>
              <a:defRPr sz="1800" b="1"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anorama Mixed">
    <p:bg>
      <p:bgPr>
        <a:solidFill>
          <a:srgbClr val="F0F0F0"/>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fld id="{EFEED2B4-868F-4681-9E70-FF7ECCDC67D4}" type="datetimeFigureOut">
              <a:rPr lang="en-US" smtClean="0"/>
              <a:t>9/30/14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00800" y="6553200"/>
            <a:ext cx="2057400" cy="304800"/>
          </a:xfrm>
        </p:spPr>
        <p:txBody>
          <a:bodyPr/>
          <a:lstStyle/>
          <a:p>
            <a:fld id="{80F88FF4-1BD9-4AA8-B980-C7776087ABAF}" type="slidenum">
              <a:rPr lang="en-US" smtClean="0"/>
              <a:t>‹#›</a:t>
            </a:fld>
            <a:endParaRPr lang="en-US"/>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ctr">
              <a:buNone/>
              <a:defRPr sz="2400">
                <a:solidFill>
                  <a:schemeClr val="tx1">
                    <a:lumMod val="65000"/>
                    <a:lumOff val="35000"/>
                  </a:schemeClr>
                </a:solidFill>
              </a:defRPr>
            </a:lvl1pPr>
          </a:lstStyle>
          <a:p>
            <a:r>
              <a:rPr lang="en-US" smtClean="0"/>
              <a:t>Click icon to add picture</a:t>
            </a:r>
            <a:endParaRPr lang="en-US" dirty="0"/>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Click icon to add picture</a:t>
            </a:r>
            <a:endParaRPr lang="en-US" dirty="0"/>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Click icon to add picture</a:t>
            </a:r>
            <a:endParaRPr lang="en-US" dirty="0"/>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a:buNone/>
              <a:defRPr sz="1800" b="1" baseline="0">
                <a:solidFill>
                  <a:srgbClr val="FC7500"/>
                </a:solidFill>
              </a:defRPr>
            </a:lvl1pPr>
          </a:lstStyle>
          <a:p>
            <a:pPr lvl="0"/>
            <a:r>
              <a:rPr lang="en-US" dirty="0" smtClean="0"/>
              <a:t>CLICK TO ADD TITLE</a:t>
            </a:r>
            <a:endParaRPr lang="en-US" dirty="0"/>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a:buNone/>
              <a:defRPr sz="1800">
                <a:solidFill>
                  <a:schemeClr val="tx1">
                    <a:lumMod val="75000"/>
                    <a:lumOff val="25000"/>
                  </a:schemeClr>
                </a:solidFill>
              </a:defRPr>
            </a:lvl1pPr>
          </a:lstStyle>
          <a:p>
            <a:pPr lvl="0"/>
            <a:r>
              <a:rPr lang="en-US" dirty="0" smtClean="0"/>
              <a:t>Click to add subtext</a:t>
            </a:r>
            <a:endParaRPr lang="en-US" dirty="0"/>
          </a:p>
        </p:txBody>
      </p:sp>
      <p:sp>
        <p:nvSpPr>
          <p:cNvPr id="12" name="Rectangle 11"/>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Up Portrait with Colored Captions">
    <p:bg>
      <p:bgPr>
        <a:solidFill>
          <a:srgbClr val="F0F0F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lang="en-US" smtClean="0"/>
              <a:t>9/30/14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5"/>
          </p:nvPr>
        </p:nvSpPr>
        <p:spPr>
          <a:xfrm>
            <a:off x="46527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latinLnBrk="0">
              <a:spcBef>
                <a:spcPct val="20000"/>
              </a:spcBef>
              <a:buFontTx/>
              <a:buNone/>
              <a:defRPr sz="1600" baseline="0">
                <a:solidFill>
                  <a:schemeClr val="bg1"/>
                </a:solidFill>
                <a:latin typeface="+mn-lt"/>
                <a:ea typeface="+mn-ea"/>
                <a:cs typeface="+mn-cs"/>
              </a:defRPr>
            </a:lvl1pPr>
            <a:extLst/>
          </a:lstStyle>
          <a:p>
            <a:pPr lvl="0"/>
            <a:r>
              <a:rPr lang="en-US" dirty="0" smtClean="0"/>
              <a:t>Click to add caption</a:t>
            </a:r>
            <a:endParaRPr lang="en-US" dirty="0"/>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a:buFontTx/>
              <a:buNone/>
              <a:defRPr sz="1600" baseline="0">
                <a:solidFill>
                  <a:schemeClr val="bg1"/>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lang="en-US" smtClean="0"/>
              <a:t>9/30/14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5"/>
          </p:nvPr>
        </p:nvSpPr>
        <p:spPr>
          <a:xfrm>
            <a:off x="46908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latinLnBrk="0">
              <a:spcBef>
                <a:spcPct val="20000"/>
              </a:spcBef>
              <a:buFontTx/>
              <a:buNone/>
              <a:defRPr sz="1600" baseline="0">
                <a:solidFill>
                  <a:schemeClr val="tx1">
                    <a:lumMod val="50000"/>
                    <a:lumOff val="50000"/>
                  </a:schemeClr>
                </a:solidFill>
                <a:latin typeface="+mn-lt"/>
                <a:ea typeface="+mn-ea"/>
                <a:cs typeface="+mn-cs"/>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Up Portrait with Title and Large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31"/>
          </p:nvPr>
        </p:nvSpPr>
        <p:spPr>
          <a:xfrm>
            <a:off x="46228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p:cNvSpPr>
          <p:nvPr>
            <p:ph type="pic" sz="quarter" idx="30"/>
          </p:nvPr>
        </p:nvSpPr>
        <p:spPr>
          <a:xfrm>
            <a:off x="242526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32"/>
          </p:nvPr>
        </p:nvSpPr>
        <p:spPr>
          <a:xfrm>
            <a:off x="6816366"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l">
              <a:buFontTx/>
              <a:buNone/>
              <a:defRPr sz="2600" b="1" baseline="0">
                <a:solidFill>
                  <a:srgbClr val="FC7500"/>
                </a:solidFill>
              </a:defRPr>
            </a:lvl1pPr>
            <a:extLst/>
          </a:lstStyle>
          <a:p>
            <a:pPr lvl="0"/>
            <a:r>
              <a:rPr lang="en-US" dirty="0" smtClean="0"/>
              <a:t>Click to add title style</a:t>
            </a:r>
            <a:endParaRPr lang="en-US" dirty="0"/>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a:buNone/>
              <a:defRPr sz="2000">
                <a:solidFill>
                  <a:schemeClr val="tx1">
                    <a:lumMod val="75000"/>
                    <a:lumOff val="25000"/>
                  </a:schemeClr>
                </a:solidFill>
              </a:defRPr>
            </a:lvl1pPr>
          </a:lstStyle>
          <a:p>
            <a:pPr lvl="0"/>
            <a:r>
              <a:rPr lang="en-US" dirty="0" smtClean="0"/>
              <a:t>Click to add caption text</a:t>
            </a:r>
            <a:endParaRPr lang="en-US" dirty="0"/>
          </a:p>
        </p:txBody>
      </p:sp>
      <p:grpSp>
        <p:nvGrpSpPr>
          <p:cNvPr id="11" name="Group 10"/>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9/30/14</a:t>
            </a:fld>
            <a:endParaRPr lang="en-US" dirty="0"/>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Up Mixed">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6" name="Rectangle 7"/>
          <p:cNvSpPr>
            <a:spLocks noGrp="1"/>
          </p:cNvSpPr>
          <p:nvPr>
            <p:ph type="pic" sz="quarter" idx="14"/>
          </p:nvPr>
        </p:nvSpPr>
        <p:spPr>
          <a:xfrm>
            <a:off x="762000" y="257665"/>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noChangeAspect="1"/>
          </p:cNvSpPr>
          <p:nvPr>
            <p:ph type="pic" sz="quarter" idx="18"/>
          </p:nvPr>
        </p:nvSpPr>
        <p:spPr>
          <a:xfrm>
            <a:off x="5655438" y="257665"/>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2"/>
          </p:nvPr>
        </p:nvSpPr>
        <p:spPr>
          <a:xfrm>
            <a:off x="5655438" y="23622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noChangeAspect="1"/>
          </p:cNvSpPr>
          <p:nvPr>
            <p:ph type="pic" sz="quarter" idx="23"/>
          </p:nvPr>
        </p:nvSpPr>
        <p:spPr>
          <a:xfrm>
            <a:off x="5655438" y="44958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5" name="Rectangle 14"/>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6" name="Straight Connector 15"/>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bum Section ">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609600" y="4646839"/>
            <a:ext cx="7772400" cy="1362075"/>
          </a:xfrm>
        </p:spPr>
        <p:txBody>
          <a:bodyPr anchor="t"/>
          <a:lstStyle>
            <a:lvl1pPr algn="l">
              <a:defRPr sz="4000" b="1" cap="all">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314665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Up: 3 Landscape with 2 Portrait">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0" y="3480498"/>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17"/>
          </p:nvPr>
        </p:nvSpPr>
        <p:spPr>
          <a:xfrm>
            <a:off x="2881448" y="228600"/>
            <a:ext cx="5259410"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p:cNvSpPr>
          <p:nvPr>
            <p:ph type="pic" sz="quarter" idx="26"/>
          </p:nvPr>
        </p:nvSpPr>
        <p:spPr>
          <a:xfrm>
            <a:off x="609600"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noChangeAspect="1"/>
          </p:cNvSpPr>
          <p:nvPr>
            <p:ph type="pic" sz="quarter" idx="27"/>
          </p:nvPr>
        </p:nvSpPr>
        <p:spPr>
          <a:xfrm>
            <a:off x="5799895" y="4563306"/>
            <a:ext cx="2429706"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noChangeAspect="1"/>
          </p:cNvSpPr>
          <p:nvPr>
            <p:ph type="pic" sz="quarter" idx="28"/>
          </p:nvPr>
        </p:nvSpPr>
        <p:spPr>
          <a:xfrm>
            <a:off x="2895600" y="4563306"/>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3"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14" name="Footer Placeholder 4"/>
          <p:cNvSpPr>
            <a:spLocks noGrp="1"/>
          </p:cNvSpPr>
          <p:nvPr>
            <p:ph type="ftr" sz="quarter" idx="11"/>
          </p:nvPr>
        </p:nvSpPr>
        <p:spPr>
          <a:xfrm>
            <a:off x="2971800" y="6553200"/>
            <a:ext cx="2895600" cy="304800"/>
          </a:xfrm>
        </p:spPr>
        <p:txBody>
          <a:bodyPr/>
          <a:lstStyle/>
          <a:p>
            <a:endParaRPr lang="en-US"/>
          </a:p>
        </p:txBody>
      </p:sp>
      <p:sp>
        <p:nvSpPr>
          <p:cNvPr id="15"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5-Up: 2 Landscape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FEED2B4-868F-4681-9E70-FF7ECCDC67D4}" type="datetimeFigureOut">
              <a:rPr lang="en-US" smtClean="0"/>
              <a:t>9/30/14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88FF4-1BD9-4AA8-B980-C7776087ABAF}" type="slidenum">
              <a:rPr lang="en-US" smtClean="0"/>
              <a:t>‹#›</a:t>
            </a:fld>
            <a:endParaRPr lang="en-US"/>
          </a:p>
        </p:txBody>
      </p:sp>
      <p:sp>
        <p:nvSpPr>
          <p:cNvPr id="10" name="Rectangle 7"/>
          <p:cNvSpPr>
            <a:spLocks noGrp="1"/>
          </p:cNvSpPr>
          <p:nvPr>
            <p:ph type="pic" sz="quarter" idx="26"/>
          </p:nvPr>
        </p:nvSpPr>
        <p:spPr>
          <a:xfrm>
            <a:off x="5291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1" name="Rectangle 7"/>
          <p:cNvSpPr>
            <a:spLocks noGrp="1"/>
          </p:cNvSpPr>
          <p:nvPr>
            <p:ph type="pic" sz="quarter" idx="29"/>
          </p:nvPr>
        </p:nvSpPr>
        <p:spPr>
          <a:xfrm>
            <a:off x="511374"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Font typeface="Arial" pitchFamily="34" charset="0"/>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2" name="Rectangle 7"/>
          <p:cNvSpPr>
            <a:spLocks noGrp="1"/>
          </p:cNvSpPr>
          <p:nvPr>
            <p:ph type="pic" sz="quarter" idx="30"/>
          </p:nvPr>
        </p:nvSpPr>
        <p:spPr>
          <a:xfrm>
            <a:off x="4780700"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3" name="Rectangle 7"/>
          <p:cNvSpPr>
            <a:spLocks noGrp="1"/>
          </p:cNvSpPr>
          <p:nvPr>
            <p:ph type="pic" sz="quarter" idx="27"/>
          </p:nvPr>
        </p:nvSpPr>
        <p:spPr>
          <a:xfrm>
            <a:off x="33104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4" name="Rectangle 7"/>
          <p:cNvSpPr>
            <a:spLocks noGrp="1"/>
          </p:cNvSpPr>
          <p:nvPr>
            <p:ph type="pic" sz="quarter" idx="28"/>
          </p:nvPr>
        </p:nvSpPr>
        <p:spPr>
          <a:xfrm>
            <a:off x="60917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hoto Grid with Captions">
    <p:bg>
      <p:bgRef idx="1001">
        <a:schemeClr val="bg1"/>
      </p:bgRef>
    </p:bg>
    <p:spTree>
      <p:nvGrpSpPr>
        <p:cNvPr id="1" name=""/>
        <p:cNvGrpSpPr/>
        <p:nvPr/>
      </p:nvGrpSpPr>
      <p:grpSpPr>
        <a:xfrm>
          <a:off x="0" y="0"/>
          <a:ext cx="0" cy="0"/>
          <a:chOff x="0" y="0"/>
          <a:chExt cx="0" cy="0"/>
        </a:xfrm>
      </p:grpSpPr>
      <p:sp>
        <p:nvSpPr>
          <p:cNvPr id="65" name="Rectangle 64"/>
          <p:cNvSpPr/>
          <p:nvPr userDrawn="1"/>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7"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3" name="Rectangle 32"/>
          <p:cNvSpPr/>
          <p:nvPr userDrawn="1"/>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35"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7" name="Rectangle 26"/>
          <p:cNvSpPr/>
          <p:nvPr userDrawn="1"/>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p:cNvSpPr>
            <a:spLocks noGrp="1"/>
          </p:cNvSpPr>
          <p:nvPr>
            <p:ph type="pic" sz="quarter" idx="13"/>
          </p:nvPr>
        </p:nvSpPr>
        <p:spPr>
          <a:xfrm>
            <a:off x="24384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24" name="Picture Placeholder 11"/>
          <p:cNvSpPr>
            <a:spLocks noGrp="1"/>
          </p:cNvSpPr>
          <p:nvPr>
            <p:ph type="pic" sz="quarter" idx="16"/>
          </p:nvPr>
        </p:nvSpPr>
        <p:spPr>
          <a:xfrm>
            <a:off x="68580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26"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29"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52" name="Rectangle 51"/>
          <p:cNvSpPr/>
          <p:nvPr userDrawn="1"/>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54"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55"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6"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57" name="Rectangle 56"/>
          <p:cNvSpPr/>
          <p:nvPr userDrawn="1"/>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9"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60" name="Rectangle 59"/>
          <p:cNvSpPr/>
          <p:nvPr userDrawn="1"/>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icture Placeholder 11"/>
          <p:cNvSpPr>
            <a:spLocks noGrp="1"/>
          </p:cNvSpPr>
          <p:nvPr>
            <p:ph type="pic" sz="quarter" idx="27"/>
          </p:nvPr>
        </p:nvSpPr>
        <p:spPr>
          <a:xfrm>
            <a:off x="24359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62" name="Picture Placeholder 11"/>
          <p:cNvSpPr>
            <a:spLocks noGrp="1"/>
          </p:cNvSpPr>
          <p:nvPr>
            <p:ph type="pic" sz="quarter" idx="28"/>
          </p:nvPr>
        </p:nvSpPr>
        <p:spPr>
          <a:xfrm>
            <a:off x="68555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63"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4"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8" name="Date Placeholder 6"/>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30" name="Footer Placeholder 7"/>
          <p:cNvSpPr>
            <a:spLocks noGrp="1"/>
          </p:cNvSpPr>
          <p:nvPr>
            <p:ph type="ftr" sz="quarter" idx="11"/>
          </p:nvPr>
        </p:nvSpPr>
        <p:spPr>
          <a:xfrm>
            <a:off x="3124200" y="6553200"/>
            <a:ext cx="2895600" cy="304800"/>
          </a:xfrm>
        </p:spPr>
        <p:txBody>
          <a:bodyPr/>
          <a:lstStyle/>
          <a:p>
            <a:endParaRPr lang="en-US"/>
          </a:p>
        </p:txBody>
      </p:sp>
      <p:sp>
        <p:nvSpPr>
          <p:cNvPr id="31" name="Slide Number Placeholder 8"/>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Grid with Colored Captions">
    <p:bg>
      <p:bgPr>
        <a:solidFill>
          <a:schemeClr val="bg1"/>
        </a:solidFill>
        <a:effectLst/>
      </p:bgPr>
    </p:bg>
    <p:spTree>
      <p:nvGrpSpPr>
        <p:cNvPr id="1" name=""/>
        <p:cNvGrpSpPr/>
        <p:nvPr/>
      </p:nvGrpSpPr>
      <p:grpSpPr>
        <a:xfrm>
          <a:off x="0" y="0"/>
          <a:ext cx="0" cy="0"/>
          <a:chOff x="0" y="0"/>
          <a:chExt cx="0" cy="0"/>
        </a:xfrm>
      </p:grpSpPr>
      <p:sp>
        <p:nvSpPr>
          <p:cNvPr id="51" name="Rectangle 50"/>
          <p:cNvSpPr/>
          <p:nvPr userDrawn="1"/>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53"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5" name="Rectangle 34"/>
          <p:cNvSpPr/>
          <p:nvPr userDrawn="1"/>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37"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0" name="Rectangle 29"/>
          <p:cNvSpPr/>
          <p:nvPr userDrawn="1"/>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C7500"/>
              </a:solidFill>
            </a:endParaRPr>
          </a:p>
        </p:txBody>
      </p:sp>
      <p:sp>
        <p:nvSpPr>
          <p:cNvPr id="31" name="Picture Placeholder 11"/>
          <p:cNvSpPr>
            <a:spLocks noGrp="1"/>
          </p:cNvSpPr>
          <p:nvPr>
            <p:ph type="pic" sz="quarter" idx="13"/>
          </p:nvPr>
        </p:nvSpPr>
        <p:spPr>
          <a:xfrm>
            <a:off x="2435942" y="295275"/>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32" name="Picture Placeholder 11"/>
          <p:cNvSpPr>
            <a:spLocks noGrp="1"/>
          </p:cNvSpPr>
          <p:nvPr>
            <p:ph type="pic" sz="quarter" idx="16"/>
          </p:nvPr>
        </p:nvSpPr>
        <p:spPr>
          <a:xfrm>
            <a:off x="6855542"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33"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34"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8" name="Rectangle 37"/>
          <p:cNvSpPr/>
          <p:nvPr userDrawn="1"/>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0"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1"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2"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3" name="Rectangle 42"/>
          <p:cNvSpPr/>
          <p:nvPr userDrawn="1"/>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5"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6" name="Rectangle 45"/>
          <p:cNvSpPr/>
          <p:nvPr userDrawn="1"/>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icture Placeholder 11"/>
          <p:cNvSpPr>
            <a:spLocks noGrp="1"/>
          </p:cNvSpPr>
          <p:nvPr>
            <p:ph type="pic" sz="quarter" idx="27"/>
          </p:nvPr>
        </p:nvSpPr>
        <p:spPr>
          <a:xfrm>
            <a:off x="24384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8" name="Picture Placeholder 11"/>
          <p:cNvSpPr>
            <a:spLocks noGrp="1"/>
          </p:cNvSpPr>
          <p:nvPr>
            <p:ph type="pic" sz="quarter" idx="28"/>
          </p:nvPr>
        </p:nvSpPr>
        <p:spPr>
          <a:xfrm>
            <a:off x="68580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9"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50"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9" name="Date Placeholder 6"/>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54" name="Footer Placeholder 7"/>
          <p:cNvSpPr>
            <a:spLocks noGrp="1"/>
          </p:cNvSpPr>
          <p:nvPr>
            <p:ph type="ftr" sz="quarter" idx="11"/>
          </p:nvPr>
        </p:nvSpPr>
        <p:spPr>
          <a:xfrm>
            <a:off x="3124200" y="6553200"/>
            <a:ext cx="2895600" cy="304800"/>
          </a:xfrm>
        </p:spPr>
        <p:txBody>
          <a:bodyPr/>
          <a:lstStyle/>
          <a:p>
            <a:endParaRPr lang="en-US"/>
          </a:p>
        </p:txBody>
      </p:sp>
      <p:sp>
        <p:nvSpPr>
          <p:cNvPr id="55" name="Slide Number Placeholder 8"/>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anoramic with Caption">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599"/>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grpSp>
        <p:nvGrpSpPr>
          <p:cNvPr id="9" name="Group 8"/>
          <p:cNvGrpSpPr/>
          <p:nvPr userDrawn="1"/>
        </p:nvGrpSpPr>
        <p:grpSpPr>
          <a:xfrm rot="5400000">
            <a:off x="4277032"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9/30/14</a:t>
            </a:fld>
            <a:endParaRPr lang="en-US" dirty="0"/>
          </a:p>
        </p:txBody>
      </p:sp>
      <p:sp>
        <p:nvSpPr>
          <p:cNvPr id="13"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4"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quare with Caption">
    <p:spTree>
      <p:nvGrpSpPr>
        <p:cNvPr id="1" name=""/>
        <p:cNvGrpSpPr/>
        <p:nvPr/>
      </p:nvGrpSpPr>
      <p:grpSpPr>
        <a:xfrm>
          <a:off x="0" y="0"/>
          <a:ext cx="0" cy="0"/>
          <a:chOff x="0" y="0"/>
          <a:chExt cx="0" cy="0"/>
        </a:xfrm>
      </p:grpSpPr>
      <p:sp>
        <p:nvSpPr>
          <p:cNvPr id="8" name="Rectangle 7"/>
          <p:cNvSpPr/>
          <p:nvPr userDrawn="1"/>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9" name="Straight Connector 8"/>
          <p:cNvCxnSpPr/>
          <p:nvPr userDrawn="1"/>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userDrawn="1">
            <p:ph type="dt" sz="half" idx="10"/>
          </p:nvPr>
        </p:nvSpPr>
        <p:spPr/>
        <p:txBody>
          <a:bodyPr/>
          <a:lstStyle>
            <a:lvl1pPr>
              <a:defRPr>
                <a:solidFill>
                  <a:schemeClr val="bg1"/>
                </a:solidFill>
              </a:defRPr>
            </a:lvl1pPr>
          </a:lstStyle>
          <a:p>
            <a:fld id="{EFEED2B4-868F-4681-9E70-FF7ECCDC67D4}" type="datetimeFigureOut">
              <a:rPr lang="en-US" smtClean="0"/>
              <a:pPr/>
              <a:t>9/30/14</a:t>
            </a:fld>
            <a:endParaRPr lang="en-US" dirty="0"/>
          </a:p>
        </p:txBody>
      </p:sp>
      <p:sp>
        <p:nvSpPr>
          <p:cNvPr id="4" name="Footer Placeholder 3"/>
          <p:cNvSpPr>
            <a:spLocks noGrp="1"/>
          </p:cNvSpPr>
          <p:nvPr userDrawn="1">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userDrawn="1">
            <p:ph type="sldNum" sz="quarter" idx="12"/>
          </p:nvPr>
        </p:nvSpPr>
        <p:spPr/>
        <p:txBody>
          <a:bodyPr/>
          <a:lstStyle>
            <a:lvl1pPr>
              <a:defRPr>
                <a:solidFill>
                  <a:schemeClr val="bg1"/>
                </a:solidFill>
              </a:defRPr>
            </a:lvl1pPr>
          </a:lstStyle>
          <a:p>
            <a:fld id="{80F88FF4-1BD9-4AA8-B980-C7776087ABAF}" type="slidenum">
              <a:rPr lang="en-US" smtClean="0"/>
              <a:pPr/>
              <a:t>‹#›</a:t>
            </a:fld>
            <a:endParaRPr lang="en-US" dirty="0"/>
          </a:p>
        </p:txBody>
      </p:sp>
      <p:sp>
        <p:nvSpPr>
          <p:cNvPr id="6" name="W¥ل云玗İαЂôÁûÂÚ丫:Pïçtúrê Plå¢éhõlðér 表¥鷗字㌍ 表_W 3"/>
          <p:cNvSpPr>
            <a:spLocks noGrp="1" noChangeAspect="1"/>
          </p:cNvSpPr>
          <p:nvPr userDrawn="1">
            <p:ph type="pic" sz="quarter" idx="13"/>
          </p:nvPr>
        </p:nvSpPr>
        <p:spPr>
          <a:xfrm>
            <a:off x="2974073"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W¥ل云玗İαЂÕØÚáÛ丫:Téxt Plàçèhòlðêr 表¥鷗字㌍_W 6"/>
          <p:cNvSpPr>
            <a:spLocks noGrp="1"/>
          </p:cNvSpPr>
          <p:nvPr userDrawn="1">
            <p:ph type="body" sz="quarter" idx="15" hasCustomPrompt="1"/>
          </p:nvPr>
        </p:nvSpPr>
        <p:spPr>
          <a:xfrm>
            <a:off x="2971800" y="4038600"/>
            <a:ext cx="3200400" cy="1600200"/>
          </a:xfrm>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ortrait with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0"/>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i="0" smtClean="0"/>
              <a:t>Click icon to add picture</a:t>
            </a:r>
            <a:endParaRPr lang="en-US" i="0" dirty="0"/>
          </a:p>
        </p:txBody>
      </p:sp>
      <p:sp>
        <p:nvSpPr>
          <p:cNvPr id="10" name="Rectangle 6"/>
          <p:cNvSpPr>
            <a:spLocks noGrp="1"/>
          </p:cNvSpPr>
          <p:nvPr>
            <p:ph type="body" sz="quarter" idx="14" hasCustomPrompt="1"/>
          </p:nvPr>
        </p:nvSpPr>
        <p:spPr>
          <a:xfrm>
            <a:off x="5343525" y="2859716"/>
            <a:ext cx="3181350" cy="3181350"/>
          </a:xfrm>
        </p:spPr>
        <p:txBody>
          <a:bodyPr tIns="91440" bIns="91440" anchor="b" anchorCtr="0">
            <a:noAutofit/>
          </a:bodyPr>
          <a:lstStyle>
            <a:lvl1pPr marL="0" marR="0" indent="0" algn="l" rtl="0" latinLnBrk="0">
              <a:spcBef>
                <a:spcPct val="20000"/>
              </a:spcBef>
              <a:buFontTx/>
              <a:buNone/>
              <a:defRPr sz="1800"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3" name="Group 12"/>
          <p:cNvGrpSpPr/>
          <p:nvPr userDrawn="1"/>
        </p:nvGrpSpPr>
        <p:grpSpPr>
          <a:xfrm rot="5400000">
            <a:off x="4277032"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9/30/14</a:t>
            </a:fld>
            <a:endParaRPr lang="en-US" dirty="0"/>
          </a:p>
        </p:txBody>
      </p:sp>
      <p:sp>
        <p:nvSpPr>
          <p:cNvPr id="17"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8"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with Title">
    <p:spTree>
      <p:nvGrpSpPr>
        <p:cNvPr id="1" name=""/>
        <p:cNvGrpSpPr/>
        <p:nvPr/>
      </p:nvGrpSpPr>
      <p:grpSpPr>
        <a:xfrm>
          <a:off x="0" y="0"/>
          <a:ext cx="0" cy="0"/>
          <a:chOff x="0" y="0"/>
          <a:chExt cx="0" cy="0"/>
        </a:xfrm>
      </p:grpSpPr>
      <p:sp>
        <p:nvSpPr>
          <p:cNvPr id="8" name="Rectangle 7"/>
          <p:cNvSpPr/>
          <p:nvPr userDrawn="1"/>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p:cNvSpPr>
            <a:spLocks noGrp="1"/>
          </p:cNvSpPr>
          <p:nvPr>
            <p:ph type="pic" sz="quarter" idx="10"/>
          </p:nvPr>
        </p:nvSpPr>
        <p:spPr>
          <a:xfrm>
            <a:off x="0" y="0"/>
            <a:ext cx="8534400" cy="6096000"/>
          </a:xfrm>
        </p:spPr>
        <p:txBody>
          <a:bodyPr/>
          <a:lstStyle>
            <a:lvl1pPr algn="ctr">
              <a:buNone/>
              <a:defRPr>
                <a:solidFill>
                  <a:schemeClr val="tx1">
                    <a:lumMod val="85000"/>
                    <a:lumOff val="15000"/>
                  </a:schemeClr>
                </a:solidFill>
              </a:defRPr>
            </a:lvl1pPr>
          </a:lstStyle>
          <a:p>
            <a:r>
              <a:rPr lang="en-US" smtClean="0"/>
              <a:t>Click icon to add picture</a:t>
            </a:r>
            <a:endParaRPr lang="en-US" dirty="0"/>
          </a:p>
        </p:txBody>
      </p:sp>
      <p:sp>
        <p:nvSpPr>
          <p:cNvPr id="2" name="Title 1"/>
          <p:cNvSpPr>
            <a:spLocks noGrp="1"/>
          </p:cNvSpPr>
          <p:nvPr>
            <p:ph type="title"/>
          </p:nvPr>
        </p:nvSpPr>
        <p:spPr>
          <a:xfrm>
            <a:off x="152400" y="6172200"/>
            <a:ext cx="8229600" cy="571500"/>
          </a:xfrm>
        </p:spPr>
        <p:txBody>
          <a:bodyPr>
            <a:noAutofit/>
          </a:bodyPr>
          <a:lstStyle>
            <a:lvl1pPr algn="l">
              <a:defRPr sz="3600" b="1">
                <a:solidFill>
                  <a:schemeClr val="tx1">
                    <a:lumMod val="85000"/>
                    <a:lumOff val="15000"/>
                  </a:schemeClr>
                </a:solidFill>
              </a:defRPr>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ull Page Photo with Titl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EED2B4-868F-4681-9E70-FF7ECCDC67D4}" type="datetimeFigureOut">
              <a:rPr lang="en-US" smtClean="0"/>
              <a:t>9/30/14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88FF4-1BD9-4AA8-B980-C7776087ABAF}" type="slidenum">
              <a:rPr lang="en-US" smtClean="0"/>
              <a:t>‹#›</a:t>
            </a:fld>
            <a:endParaRPr lang="en-US"/>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lumMod val="75000"/>
                    <a:lumOff val="25000"/>
                  </a:schemeClr>
                </a:solidFill>
                <a:latin typeface="+mn-lt"/>
                <a:ea typeface="+mn-ea"/>
                <a:cs typeface="+mn-cs"/>
              </a:defRPr>
            </a:lvl1pPr>
            <a:extLst/>
          </a:lstStyle>
          <a:p>
            <a:pPr marL="0" marR="0" indent="0" algn="ctr">
              <a:buFontTx/>
              <a:buNone/>
            </a:pPr>
            <a:r>
              <a:rPr lang="en-US" i="0" smtClean="0"/>
              <a:t>Click icon to add picture</a:t>
            </a:r>
            <a:endParaRPr lang="en-US" i="0" dirty="0"/>
          </a:p>
        </p:txBody>
      </p:sp>
      <p:sp>
        <p:nvSpPr>
          <p:cNvPr id="12"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with Color">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7"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lbum Section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0" cy="990600"/>
          </a:xfrm>
        </p:spPr>
        <p:txBody>
          <a:bodyPr vert="horz" bIns="0" anchor="b" anchorCtr="0">
            <a:normAutofit/>
          </a:bodyPr>
          <a:lstStyle>
            <a:lvl1pPr>
              <a:defRPr sz="4400" b="1" baseline="0">
                <a:solidFill>
                  <a:srgbClr val="FC7500"/>
                </a:solidFill>
              </a:defRPr>
            </a:lvl1pPr>
            <a:extLst/>
          </a:lstStyle>
          <a:p>
            <a:r>
              <a:rPr lang="en-US" dirty="0" smtClean="0"/>
              <a:t>Click to add section title</a:t>
            </a:r>
            <a:endParaRPr lang="en-US" dirty="0"/>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ctr">
              <a:buFontTx/>
              <a:buNone/>
              <a:defRPr sz="1800">
                <a:solidFill>
                  <a:schemeClr val="tx1">
                    <a:lumMod val="75000"/>
                    <a:lumOff val="25000"/>
                  </a:schemeClr>
                </a:solidFill>
              </a:defRPr>
            </a:lvl1pPr>
            <a:extLst/>
          </a:lstStyle>
          <a:p>
            <a:pPr lvl="0"/>
            <a:r>
              <a:rPr lang="en-US" dirty="0" smtClean="0"/>
              <a:t>Click to add subtitle</a:t>
            </a:r>
            <a:endParaRPr lang="en-US" dirty="0"/>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1" name="Rectangle 6"/>
          <p:cNvSpPr>
            <a:spLocks noGrp="1"/>
          </p:cNvSpPr>
          <p:nvPr>
            <p:ph type="pic" sz="quarter" idx="15"/>
          </p:nvPr>
        </p:nvSpPr>
        <p:spPr>
          <a:xfrm>
            <a:off x="3179134"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8"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19" name="Footer Placeholder 4"/>
          <p:cNvSpPr>
            <a:spLocks noGrp="1"/>
          </p:cNvSpPr>
          <p:nvPr>
            <p:ph type="ftr" sz="quarter" idx="17"/>
          </p:nvPr>
        </p:nvSpPr>
        <p:spPr>
          <a:xfrm>
            <a:off x="2971800" y="6553200"/>
            <a:ext cx="2895600" cy="304800"/>
          </a:xfrm>
        </p:spPr>
        <p:txBody>
          <a:bodyPr/>
          <a:lstStyle/>
          <a:p>
            <a:endParaRPr lang="en-US"/>
          </a:p>
        </p:txBody>
      </p:sp>
      <p:sp>
        <p:nvSpPr>
          <p:cNvPr id="20"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21" name="Rectangle 20"/>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22" name="Straight Connector 21"/>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ndscape with Transparent Caption">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2" name="Rectangle 11"/>
          <p:cNvSpPr/>
          <p:nvPr userDrawn="1"/>
        </p:nvSpPr>
        <p:spPr>
          <a:xfrm>
            <a:off x="1170166" y="5669280"/>
            <a:ext cx="6297434"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6" hasCustomPrompt="1"/>
          </p:nvPr>
        </p:nvSpPr>
        <p:spPr>
          <a:xfrm>
            <a:off x="1219199" y="5715000"/>
            <a:ext cx="6191693" cy="632637"/>
          </a:xfrm>
          <a:solidFill>
            <a:schemeClr val="tx1">
              <a:alpha val="35000"/>
            </a:schemeClr>
          </a:solidFill>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3000" b="1" kern="1200" dirty="0" smtClean="0">
                <a:solidFill>
                  <a:schemeClr val="tx1">
                    <a:lumMod val="85000"/>
                    <a:lumOff val="15000"/>
                  </a:schemeClr>
                </a:solidFill>
                <a:latin typeface="Arial" pitchFamily="34" charset="0"/>
                <a:ea typeface="+mn-ea"/>
                <a:cs typeface="Arial" pitchFamily="34" charset="0"/>
              </a:defRPr>
            </a:lvl1pPr>
          </a:lstStyle>
          <a:p>
            <a:pPr lvl="0"/>
            <a:r>
              <a:rPr lang="en-US" dirty="0" smtClean="0"/>
              <a:t>Click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1676400" y="4800600"/>
            <a:ext cx="5486400" cy="566738"/>
          </a:xfrm>
          <a:solidFill>
            <a:srgbClr val="FC7500"/>
          </a:solidFill>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ctr">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6400" y="5443538"/>
            <a:ext cx="5486400" cy="804862"/>
          </a:xfrm>
        </p:spPr>
        <p:txBody>
          <a:bodyPr>
            <a:normAutofit/>
          </a:bodyPr>
          <a:lstStyle>
            <a:lvl1pPr marL="0" indent="0">
              <a:buNone/>
              <a:defRPr sz="16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11" name="Footer Placeholder 4"/>
          <p:cNvSpPr>
            <a:spLocks noGrp="1"/>
          </p:cNvSpPr>
          <p:nvPr>
            <p:ph type="ftr" sz="quarter" idx="11"/>
          </p:nvPr>
        </p:nvSpPr>
        <p:spPr>
          <a:xfrm>
            <a:off x="2971800" y="6553200"/>
            <a:ext cx="2895600" cy="304800"/>
          </a:xfrm>
        </p:spPr>
        <p:txBody>
          <a:bodyPr/>
          <a:lstStyle/>
          <a:p>
            <a:endParaRPr lang="en-US"/>
          </a:p>
        </p:txBody>
      </p:sp>
      <p:sp>
        <p:nvSpPr>
          <p:cNvPr id="12"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ndscap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9"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latinLnBrk="0">
              <a:spcBef>
                <a:spcPct val="20000"/>
              </a:spcBef>
              <a:buFontTx/>
              <a:buNone/>
              <a:defRPr lang="en-US" sz="2800" i="0" smtClean="0">
                <a:solidFill>
                  <a:schemeClr val="tx1">
                    <a:lumMod val="50000"/>
                    <a:lumOff val="50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a:buNone/>
              <a:defRPr sz="2400" b="1" baseline="0">
                <a:solidFill>
                  <a:srgbClr val="FC7500"/>
                </a:solidFill>
              </a:defRPr>
            </a:lvl1pPr>
          </a:lstStyle>
          <a:p>
            <a:pPr lvl="0"/>
            <a:r>
              <a:rPr lang="en-US" dirty="0" smtClean="0"/>
              <a:t>Click to add title</a:t>
            </a:r>
            <a:endParaRPr lang="en-US" dirty="0"/>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a:buNone/>
              <a:defRPr sz="1800" baseline="0">
                <a:solidFill>
                  <a:schemeClr val="tx1">
                    <a:lumMod val="75000"/>
                    <a:lumOff val="25000"/>
                  </a:schemeClr>
                </a:solidFill>
              </a:defRPr>
            </a:lvl1pPr>
          </a:lstStyle>
          <a:p>
            <a:pPr lvl="0"/>
            <a:r>
              <a:rPr lang="en-US" dirty="0" smtClean="0"/>
              <a:t>Click to add text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ndscape">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p:cNvSpPr>
            <a:spLocks noGrp="1" noChangeAspect="1"/>
          </p:cNvSpPr>
          <p:nvPr>
            <p:ph type="pic" sz="quarter" idx="13"/>
          </p:nvPr>
        </p:nvSpPr>
        <p:spPr>
          <a:xfrm>
            <a:off x="551994" y="299695"/>
            <a:ext cx="8040013" cy="6030010"/>
          </a:xfrm>
          <a:solidFill>
            <a:schemeClr val="bg1"/>
          </a:solidFill>
          <a:ln w="57150">
            <a:noFill/>
          </a:ln>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8"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9" name="Footer Placeholder 4"/>
          <p:cNvSpPr>
            <a:spLocks noGrp="1"/>
          </p:cNvSpPr>
          <p:nvPr>
            <p:ph type="ftr" sz="quarter" idx="11"/>
          </p:nvPr>
        </p:nvSpPr>
        <p:spPr>
          <a:xfrm>
            <a:off x="3124200" y="6553200"/>
            <a:ext cx="2895600" cy="304800"/>
          </a:xfrm>
        </p:spPr>
        <p:txBody>
          <a:bodyPr/>
          <a:lstStyle/>
          <a:p>
            <a:endParaRPr lang="en-US"/>
          </a:p>
        </p:txBody>
      </p:sp>
      <p:sp>
        <p:nvSpPr>
          <p:cNvPr id="10" name="Slide Number Placeholder 5"/>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ndscape with Title">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EFEED2B4-868F-4681-9E70-FF7ECCDC67D4}" type="datetimeFigureOut">
              <a:rPr lang="en-US" smtClean="0"/>
              <a:pPr/>
              <a:t>9/30/14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0F88FF4-1BD9-4AA8-B980-C7776087ABAF}" type="slidenum">
              <a:rPr lang="en-US" smtClean="0"/>
              <a:pPr/>
              <a:t>‹#›</a:t>
            </a:fld>
            <a:endParaRPr lang="en-US" dirty="0"/>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7" y="381000"/>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Rectangle 8"/>
          <p:cNvSpPr>
            <a:spLocks noGrp="1" noChangeAspect="1"/>
          </p:cNvSpPr>
          <p:nvPr>
            <p:ph type="pic" sz="quarter" idx="14"/>
          </p:nvPr>
        </p:nvSpPr>
        <p:spPr>
          <a:xfrm>
            <a:off x="857250"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8" name="Rectangle 7"/>
          <p:cNvSpPr>
            <a:spLocks noGrp="1"/>
          </p:cNvSpPr>
          <p:nvPr>
            <p:ph type="body" sz="quarter" idx="15" hasCustomPrompt="1"/>
          </p:nvPr>
        </p:nvSpPr>
        <p:spPr>
          <a:xfrm>
            <a:off x="838200" y="5181600"/>
            <a:ext cx="3476626"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9" name="Rectangle 7"/>
          <p:cNvSpPr>
            <a:spLocks noGrp="1"/>
          </p:cNvSpPr>
          <p:nvPr>
            <p:ph type="body" sz="quarter" idx="16" hasCustomPrompt="1"/>
          </p:nvPr>
        </p:nvSpPr>
        <p:spPr>
          <a:xfrm>
            <a:off x="4505324" y="5181600"/>
            <a:ext cx="3476625"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9/30/14</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0" anchor="ctr"/>
          <a:lstStyle>
            <a:lvl1pPr algn="l">
              <a:defRPr sz="1200">
                <a:solidFill>
                  <a:schemeClr val="tx1">
                    <a:tint val="75000"/>
                  </a:schemeClr>
                </a:solidFill>
              </a:defRPr>
            </a:lvl1pPr>
          </a:lstStyle>
          <a:p>
            <a:fld id="{EFEED2B4-868F-4681-9E70-FF7ECCDC67D4}" type="datetimeFigureOut">
              <a:rPr lang="en-US" smtClean="0"/>
              <a:t>9/30/14</a:t>
            </a:fld>
            <a:endParaRPr lang="en-US"/>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80F88FF4-1BD9-4AA8-B980-C7776087ABAF}" type="slidenum">
              <a:rPr lang="en-US" smtClean="0"/>
              <a:t>‹#›</a:t>
            </a:fld>
            <a:endParaRPr lang="en-US"/>
          </a:p>
        </p:txBody>
      </p:sp>
      <p:sp>
        <p:nvSpPr>
          <p:cNvPr id="7" name="Rectangle 6"/>
          <p:cNvSpPr/>
          <p:nvPr/>
        </p:nvSpPr>
        <p:spPr>
          <a:xfrm>
            <a:off x="8532519"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76" r:id="rId4"/>
    <p:sldLayoutId id="2147483657" r:id="rId5"/>
    <p:sldLayoutId id="2147483655" r:id="rId6"/>
    <p:sldLayoutId id="2147483674" r:id="rId7"/>
    <p:sldLayoutId id="2147483675" r:id="rId8"/>
    <p:sldLayoutId id="2147483670" r:id="rId9"/>
    <p:sldLayoutId id="2147483671" r:id="rId10"/>
    <p:sldLayoutId id="2147483679" r:id="rId11"/>
    <p:sldLayoutId id="2147483680" r:id="rId12"/>
    <p:sldLayoutId id="2147483672" r:id="rId13"/>
    <p:sldLayoutId id="2147483673" r:id="rId14"/>
    <p:sldLayoutId id="2147483650" r:id="rId15"/>
    <p:sldLayoutId id="2147483667" r:id="rId16"/>
    <p:sldLayoutId id="2147483668" r:id="rId17"/>
    <p:sldLayoutId id="2147483666" r:id="rId18"/>
    <p:sldLayoutId id="2147483664" r:id="rId19"/>
    <p:sldLayoutId id="2147483663" r:id="rId20"/>
    <p:sldLayoutId id="2147483653" r:id="rId21"/>
    <p:sldLayoutId id="2147483652" r:id="rId22"/>
    <p:sldLayoutId id="2147483660" r:id="rId23"/>
    <p:sldLayoutId id="2147483658" r:id="rId24"/>
    <p:sldLayoutId id="2147483665" r:id="rId25"/>
    <p:sldLayoutId id="2147483669" r:id="rId26"/>
    <p:sldLayoutId id="2147483654" r:id="rId27"/>
    <p:sldLayoutId id="2147483656" r:id="rId28"/>
    <p:sldLayoutId id="2147483684" r:id="rId29"/>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9.png"/><Relationship Id="rId5" Type="http://schemas.openxmlformats.org/officeDocument/2006/relationships/image" Target="../media/image6.jpeg"/><Relationship Id="rId6" Type="http://schemas.openxmlformats.org/officeDocument/2006/relationships/image" Target="../media/image20.jpg"/><Relationship Id="rId7" Type="http://schemas.openxmlformats.org/officeDocument/2006/relationships/image" Target="../media/image21.jpeg"/><Relationship Id="rId8" Type="http://schemas.openxmlformats.org/officeDocument/2006/relationships/image" Target="../media/image22.jpeg"/><Relationship Id="rId1" Type="http://schemas.openxmlformats.org/officeDocument/2006/relationships/slideLayout" Target="../slideLayouts/slideLayout2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11.jpeg"/><Relationship Id="rId1" Type="http://schemas.openxmlformats.org/officeDocument/2006/relationships/slideLayout" Target="../slideLayouts/slideLayout11.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7.jpeg"/><Relationship Id="rId1" Type="http://schemas.openxmlformats.org/officeDocument/2006/relationships/slideLayout" Target="../slideLayouts/slideLayout5.xml"/><Relationship Id="rId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solidFill>
                  <a:srgbClr val="FC7500"/>
                </a:solidFill>
              </a:rPr>
              <a:t>TOM PETTY IS DA BEST</a:t>
            </a:r>
            <a:endParaRPr lang="en-US" dirty="0"/>
          </a:p>
        </p:txBody>
      </p:sp>
      <p:sp>
        <p:nvSpPr>
          <p:cNvPr id="3" name="TextBox 2"/>
          <p:cNvSpPr txBox="1"/>
          <p:nvPr/>
        </p:nvSpPr>
        <p:spPr>
          <a:xfrm>
            <a:off x="4419600" y="3581400"/>
            <a:ext cx="3352800" cy="492443"/>
          </a:xfrm>
          <a:prstGeom prst="rect">
            <a:avLst/>
          </a:prstGeom>
          <a:noFill/>
        </p:spPr>
        <p:txBody>
          <a:bodyPr wrap="square" rtlCol="0">
            <a:spAutoFit/>
          </a:bodyPr>
          <a:lstStyle/>
          <a:p>
            <a:r>
              <a:rPr lang="en-US" sz="2600" dirty="0" smtClean="0">
                <a:solidFill>
                  <a:schemeClr val="bg1"/>
                </a:solidFill>
              </a:rPr>
              <a:t>By: Chiara (and Jake)</a:t>
            </a:r>
            <a:endParaRPr lang="en-US" sz="2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32"/>
          </p:nvPr>
        </p:nvSpPr>
        <p:spPr>
          <a:xfrm>
            <a:off x="4724400" y="5244010"/>
            <a:ext cx="1905000" cy="914400"/>
          </a:xfrm>
        </p:spPr>
        <p:txBody>
          <a:bodyPr/>
          <a:lstStyle/>
          <a:p>
            <a:pPr algn="ctr"/>
            <a:r>
              <a:rPr lang="en-US" b="1" dirty="0" smtClean="0">
                <a:solidFill>
                  <a:schemeClr val="bg1">
                    <a:lumMod val="65000"/>
                  </a:schemeClr>
                </a:solidFill>
              </a:rPr>
              <a:t>PETTY</a:t>
            </a:r>
            <a:endParaRPr lang="en-US" b="1" dirty="0">
              <a:solidFill>
                <a:schemeClr val="bg1">
                  <a:lumMod val="65000"/>
                </a:schemeClr>
              </a:solidFill>
            </a:endParaRPr>
          </a:p>
        </p:txBody>
      </p:sp>
      <p:sp>
        <p:nvSpPr>
          <p:cNvPr id="5" name="Text Placeholder 4"/>
          <p:cNvSpPr>
            <a:spLocks noGrp="1"/>
          </p:cNvSpPr>
          <p:nvPr>
            <p:ph type="body" sz="quarter" idx="20"/>
          </p:nvPr>
        </p:nvSpPr>
        <p:spPr>
          <a:xfrm>
            <a:off x="4724400" y="990600"/>
            <a:ext cx="1905000" cy="914400"/>
          </a:xfrm>
        </p:spPr>
        <p:txBody>
          <a:bodyPr/>
          <a:lstStyle/>
          <a:p>
            <a:pPr algn="ctr"/>
            <a:r>
              <a:rPr lang="en-US" b="1" dirty="0" smtClean="0">
                <a:solidFill>
                  <a:schemeClr val="bg1">
                    <a:lumMod val="65000"/>
                  </a:schemeClr>
                </a:solidFill>
              </a:rPr>
              <a:t>DYNAMIC</a:t>
            </a:r>
            <a:endParaRPr lang="en-US" b="1" dirty="0">
              <a:solidFill>
                <a:schemeClr val="bg1">
                  <a:lumMod val="65000"/>
                </a:schemeClr>
              </a:solidFill>
            </a:endParaRPr>
          </a:p>
        </p:txBody>
      </p:sp>
      <p:sp>
        <p:nvSpPr>
          <p:cNvPr id="9" name="Text Placeholder 8"/>
          <p:cNvSpPr>
            <a:spLocks noGrp="1"/>
          </p:cNvSpPr>
          <p:nvPr>
            <p:ph type="body" sz="quarter" idx="18"/>
          </p:nvPr>
        </p:nvSpPr>
        <p:spPr>
          <a:xfrm>
            <a:off x="304800" y="989272"/>
            <a:ext cx="1905000" cy="914400"/>
          </a:xfrm>
        </p:spPr>
        <p:txBody>
          <a:bodyPr/>
          <a:lstStyle/>
          <a:p>
            <a:pPr algn="ctr"/>
            <a:r>
              <a:rPr lang="en-US" b="1" dirty="0" smtClean="0">
                <a:solidFill>
                  <a:schemeClr val="bg1">
                    <a:lumMod val="65000"/>
                  </a:schemeClr>
                </a:solidFill>
              </a:rPr>
              <a:t>PROFESSIONAL</a:t>
            </a:r>
            <a:endParaRPr lang="en-US" b="1" dirty="0">
              <a:solidFill>
                <a:schemeClr val="bg1">
                  <a:lumMod val="65000"/>
                </a:schemeClr>
              </a:solidFill>
            </a:endParaRPr>
          </a:p>
        </p:txBody>
      </p:sp>
      <p:sp>
        <p:nvSpPr>
          <p:cNvPr id="13" name="Text Placeholder 12"/>
          <p:cNvSpPr>
            <a:spLocks noGrp="1"/>
          </p:cNvSpPr>
          <p:nvPr>
            <p:ph type="body" sz="quarter" idx="24"/>
          </p:nvPr>
        </p:nvSpPr>
        <p:spPr>
          <a:xfrm>
            <a:off x="2517057" y="3110410"/>
            <a:ext cx="1905000" cy="914400"/>
          </a:xfrm>
        </p:spPr>
        <p:txBody>
          <a:bodyPr/>
          <a:lstStyle/>
          <a:p>
            <a:pPr algn="ctr"/>
            <a:r>
              <a:rPr lang="en-US" b="1" dirty="0" smtClean="0">
                <a:solidFill>
                  <a:schemeClr val="bg1">
                    <a:lumMod val="65000"/>
                  </a:schemeClr>
                </a:solidFill>
              </a:rPr>
              <a:t>TOM</a:t>
            </a:r>
            <a:endParaRPr lang="en-US" b="1" dirty="0">
              <a:solidFill>
                <a:schemeClr val="bg1">
                  <a:lumMod val="65000"/>
                </a:schemeClr>
              </a:solidFill>
            </a:endParaRPr>
          </a:p>
        </p:txBody>
      </p:sp>
      <p:sp>
        <p:nvSpPr>
          <p:cNvPr id="15" name="Text Placeholder 14"/>
          <p:cNvSpPr>
            <a:spLocks noGrp="1"/>
          </p:cNvSpPr>
          <p:nvPr>
            <p:ph type="body" sz="quarter" idx="26"/>
          </p:nvPr>
        </p:nvSpPr>
        <p:spPr>
          <a:xfrm>
            <a:off x="6936657" y="3124200"/>
            <a:ext cx="1905000" cy="914400"/>
          </a:xfrm>
        </p:spPr>
        <p:txBody>
          <a:bodyPr/>
          <a:lstStyle/>
          <a:p>
            <a:pPr algn="ctr"/>
            <a:r>
              <a:rPr lang="en-US" b="1" dirty="0" smtClean="0">
                <a:solidFill>
                  <a:schemeClr val="bg1">
                    <a:lumMod val="65000"/>
                  </a:schemeClr>
                </a:solidFill>
              </a:rPr>
              <a:t>SOPHISTICATED</a:t>
            </a:r>
            <a:endParaRPr lang="en-US" b="1" dirty="0">
              <a:solidFill>
                <a:schemeClr val="bg1">
                  <a:lumMod val="65000"/>
                </a:schemeClr>
              </a:solidFill>
            </a:endParaRPr>
          </a:p>
        </p:txBody>
      </p:sp>
      <p:sp>
        <p:nvSpPr>
          <p:cNvPr id="19" name="Text Placeholder 18"/>
          <p:cNvSpPr>
            <a:spLocks noGrp="1"/>
          </p:cNvSpPr>
          <p:nvPr>
            <p:ph type="body" sz="quarter" idx="30"/>
          </p:nvPr>
        </p:nvSpPr>
        <p:spPr>
          <a:xfrm>
            <a:off x="304800" y="5257800"/>
            <a:ext cx="1905000" cy="914400"/>
          </a:xfrm>
        </p:spPr>
        <p:txBody>
          <a:bodyPr/>
          <a:lstStyle/>
          <a:p>
            <a:pPr algn="ctr"/>
            <a:r>
              <a:rPr lang="en-US" b="1" dirty="0" smtClean="0">
                <a:solidFill>
                  <a:schemeClr val="bg1">
                    <a:lumMod val="65000"/>
                  </a:schemeClr>
                </a:solidFill>
              </a:rPr>
              <a:t>CREATIVE</a:t>
            </a:r>
            <a:endParaRPr lang="en-US" b="1" dirty="0">
              <a:solidFill>
                <a:schemeClr val="bg1">
                  <a:lumMod val="65000"/>
                </a:schemeClr>
              </a:solidFill>
            </a:endParaRPr>
          </a:p>
        </p:txBody>
      </p:sp>
      <p:pic>
        <p:nvPicPr>
          <p:cNvPr id="29" name="Picture Placeholder 28" descr="Screen Shot 2014-09-30 at 4.20.37 PM.png"/>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t="836" b="836"/>
          <a:stretch>
            <a:fillRect/>
          </a:stretch>
        </p:blipFill>
        <p:spPr/>
      </p:pic>
      <p:pic>
        <p:nvPicPr>
          <p:cNvPr id="16" name="Picture Placeholder 15" descr="Screen Shot 2014-09-30 at 4.18.41 PM.png"/>
          <p:cNvPicPr>
            <a:picLocks noGrp="1" noChangeAspect="1"/>
          </p:cNvPicPr>
          <p:nvPr>
            <p:ph type="pic" sz="quarter" idx="22"/>
          </p:nvPr>
        </p:nvPicPr>
        <p:blipFill>
          <a:blip r:embed="rId4">
            <a:extLst>
              <a:ext uri="{28A0092B-C50C-407E-A947-70E740481C1C}">
                <a14:useLocalDpi xmlns:a14="http://schemas.microsoft.com/office/drawing/2010/main" val="0"/>
              </a:ext>
            </a:extLst>
          </a:blip>
          <a:srcRect t="18642" b="18642"/>
          <a:stretch>
            <a:fillRect/>
          </a:stretch>
        </p:blipFill>
        <p:spPr/>
      </p:pic>
      <p:pic>
        <p:nvPicPr>
          <p:cNvPr id="30" name="Picture Placeholder 29" descr="images-9.jpeg"/>
          <p:cNvPicPr>
            <a:picLocks noGrp="1" noChangeAspect="1"/>
          </p:cNvPicPr>
          <p:nvPr>
            <p:ph type="pic" sz="quarter" idx="28"/>
          </p:nvPr>
        </p:nvPicPr>
        <p:blipFill>
          <a:blip r:embed="rId5">
            <a:extLst>
              <a:ext uri="{28A0092B-C50C-407E-A947-70E740481C1C}">
                <a14:useLocalDpi xmlns:a14="http://schemas.microsoft.com/office/drawing/2010/main" val="0"/>
              </a:ext>
            </a:extLst>
          </a:blip>
          <a:srcRect l="13520" r="13520"/>
          <a:stretch>
            <a:fillRect/>
          </a:stretch>
        </p:blipFill>
        <p:spPr/>
      </p:pic>
      <p:pic>
        <p:nvPicPr>
          <p:cNvPr id="14" name="Picture Placeholder 13" descr="pettyflag.jpg"/>
          <p:cNvPicPr>
            <a:picLocks noGrp="1" noChangeAspect="1"/>
          </p:cNvPicPr>
          <p:nvPr>
            <p:ph type="pic" sz="quarter" idx="16"/>
          </p:nvPr>
        </p:nvPicPr>
        <p:blipFill>
          <a:blip r:embed="rId6">
            <a:extLst>
              <a:ext uri="{28A0092B-C50C-407E-A947-70E740481C1C}">
                <a14:useLocalDpi xmlns:a14="http://schemas.microsoft.com/office/drawing/2010/main" val="0"/>
              </a:ext>
            </a:extLst>
          </a:blip>
          <a:srcRect t="1563" b="1563"/>
          <a:stretch>
            <a:fillRect/>
          </a:stretch>
        </p:blipFill>
        <p:spPr/>
      </p:pic>
      <p:pic>
        <p:nvPicPr>
          <p:cNvPr id="28" name="Picture Placeholder 27" descr="Unknown.jpeg"/>
          <p:cNvPicPr>
            <a:picLocks noGrp="1" noChangeAspect="1"/>
          </p:cNvPicPr>
          <p:nvPr>
            <p:ph type="pic" sz="quarter" idx="21"/>
          </p:nvPr>
        </p:nvPicPr>
        <p:blipFill>
          <a:blip r:embed="rId7">
            <a:extLst>
              <a:ext uri="{28A0092B-C50C-407E-A947-70E740481C1C}">
                <a14:useLocalDpi xmlns:a14="http://schemas.microsoft.com/office/drawing/2010/main" val="0"/>
              </a:ext>
            </a:extLst>
          </a:blip>
          <a:srcRect l="12376" r="12376"/>
          <a:stretch>
            <a:fillRect/>
          </a:stretch>
        </p:blipFill>
        <p:spPr/>
      </p:pic>
      <p:pic>
        <p:nvPicPr>
          <p:cNvPr id="27" name="Picture Placeholder 26" descr="images-2.jpeg"/>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1651" b="1651"/>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anim calcmode="lin" valueType="num">
                                      <p:cBhvr>
                                        <p:cTn id="8" dur="25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9" dur="250" fill="hold"/>
                                        <p:tgtEl>
                                          <p:spTgt spid="9">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7500"/>
                                  </p:iterate>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250"/>
                                        <p:tgtEl>
                                          <p:spTgt spid="15">
                                            <p:txEl>
                                              <p:pRg st="0" end="0"/>
                                            </p:txEl>
                                          </p:spTgt>
                                        </p:tgtEl>
                                      </p:cBhvr>
                                    </p:animEffect>
                                    <p:anim calcmode="lin" valueType="num">
                                      <p:cBhvr>
                                        <p:cTn id="13" dur="250" fill="hold"/>
                                        <p:tgtEl>
                                          <p:spTgt spid="15">
                                            <p:txEl>
                                              <p:pRg st="0" end="0"/>
                                            </p:txEl>
                                          </p:spTgt>
                                        </p:tgtEl>
                                        <p:attrNameLst>
                                          <p:attrName>ppt_w</p:attrName>
                                        </p:attrNameLst>
                                      </p:cBhvr>
                                      <p:tavLst>
                                        <p:tav tm="0" fmla="#ppt_w*sin(2.5*pi*$)">
                                          <p:val>
                                            <p:fltVal val="0"/>
                                          </p:val>
                                        </p:tav>
                                        <p:tav tm="100000">
                                          <p:val>
                                            <p:fltVal val="1"/>
                                          </p:val>
                                        </p:tav>
                                      </p:tavLst>
                                    </p:anim>
                                    <p:anim calcmode="lin" valueType="num">
                                      <p:cBhvr>
                                        <p:cTn id="14" dur="250" fill="hold"/>
                                        <p:tgtEl>
                                          <p:spTgt spid="15">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iterate type="lt">
                                    <p:tmPct val="16667"/>
                                  </p:iterate>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50"/>
                                        <p:tgtEl>
                                          <p:spTgt spid="5">
                                            <p:txEl>
                                              <p:pRg st="0" end="0"/>
                                            </p:txEl>
                                          </p:spTgt>
                                        </p:tgtEl>
                                      </p:cBhvr>
                                    </p:animEffect>
                                    <p:anim calcmode="lin" valueType="num">
                                      <p:cBhvr>
                                        <p:cTn id="18" dur="25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9" dur="250" fill="hold"/>
                                        <p:tgtEl>
                                          <p:spTgt spid="5">
                                            <p:txEl>
                                              <p:pRg st="0" end="0"/>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iterate type="lt">
                                    <p:tmPct val="20000"/>
                                  </p:iterate>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50"/>
                                        <p:tgtEl>
                                          <p:spTgt spid="3">
                                            <p:txEl>
                                              <p:pRg st="0" end="0"/>
                                            </p:txEl>
                                          </p:spTgt>
                                        </p:tgtEl>
                                      </p:cBhvr>
                                    </p:animEffect>
                                    <p:anim calcmode="lin" valueType="num">
                                      <p:cBhvr>
                                        <p:cTn id="23" dur="25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4" dur="250" fill="hold"/>
                                        <p:tgtEl>
                                          <p:spTgt spid="3">
                                            <p:txEl>
                                              <p:pRg st="0" end="0"/>
                                            </p:txEl>
                                          </p:spTgt>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iterate type="lt">
                                    <p:tmPct val="14286"/>
                                  </p:iterate>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250"/>
                                        <p:tgtEl>
                                          <p:spTgt spid="19">
                                            <p:txEl>
                                              <p:pRg st="0" end="0"/>
                                            </p:txEl>
                                          </p:spTgt>
                                        </p:tgtEl>
                                      </p:cBhvr>
                                    </p:animEffect>
                                    <p:anim calcmode="lin" valueType="num">
                                      <p:cBhvr>
                                        <p:cTn id="28" dur="250" fill="hold"/>
                                        <p:tgtEl>
                                          <p:spTgt spid="19">
                                            <p:txEl>
                                              <p:pRg st="0" end="0"/>
                                            </p:txEl>
                                          </p:spTgt>
                                        </p:tgtEl>
                                        <p:attrNameLst>
                                          <p:attrName>ppt_w</p:attrName>
                                        </p:attrNameLst>
                                      </p:cBhvr>
                                      <p:tavLst>
                                        <p:tav tm="0" fmla="#ppt_w*sin(2.5*pi*$)">
                                          <p:val>
                                            <p:fltVal val="0"/>
                                          </p:val>
                                        </p:tav>
                                        <p:tav tm="100000">
                                          <p:val>
                                            <p:fltVal val="1"/>
                                          </p:val>
                                        </p:tav>
                                      </p:tavLst>
                                    </p:anim>
                                    <p:anim calcmode="lin" valueType="num">
                                      <p:cBhvr>
                                        <p:cTn id="29" dur="250" fill="hold"/>
                                        <p:tgtEl>
                                          <p:spTgt spid="19">
                                            <p:txEl>
                                              <p:pRg st="0" end="0"/>
                                            </p:txEl>
                                          </p:spTgt>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iterate type="lt">
                                    <p:tmPct val="14286"/>
                                  </p:iterate>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fade">
                                      <p:cBhvr>
                                        <p:cTn id="32" dur="250"/>
                                        <p:tgtEl>
                                          <p:spTgt spid="13">
                                            <p:txEl>
                                              <p:pRg st="0" end="0"/>
                                            </p:txEl>
                                          </p:spTgt>
                                        </p:tgtEl>
                                      </p:cBhvr>
                                    </p:animEffect>
                                    <p:anim calcmode="lin" valueType="num">
                                      <p:cBhvr>
                                        <p:cTn id="33" dur="25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34" dur="25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5" grpId="0" build="p" autoUpdateAnimBg="0"/>
      <p:bldP spid="9" grpId="0" build="p"/>
      <p:bldP spid="13" grpId="0" build="p" autoUpdateAnimBg="0"/>
      <p:bldP spid="15" grpId="0" build="p" autoUpdateAnimBg="0"/>
      <p:bldP spid="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Tom petty</a:t>
            </a:r>
            <a:endParaRPr lang="en-US" b="1" dirty="0">
              <a:solidFill>
                <a:schemeClr val="tx1">
                  <a:lumMod val="85000"/>
                  <a:lumOff val="15000"/>
                </a:schemeClr>
              </a:solidFill>
            </a:endParaRPr>
          </a:p>
        </p:txBody>
      </p:sp>
      <p:sp>
        <p:nvSpPr>
          <p:cNvPr id="3" name="Text Placeholder 2"/>
          <p:cNvSpPr>
            <a:spLocks noGrp="1"/>
          </p:cNvSpPr>
          <p:nvPr>
            <p:ph type="body" idx="1"/>
          </p:nvPr>
        </p:nvSpPr>
        <p:spPr/>
        <p:txBody>
          <a:bodyPr>
            <a:normAutofit/>
          </a:bodyPr>
          <a:lstStyle/>
          <a:p>
            <a:pPr>
              <a:buNone/>
            </a:pPr>
            <a:r>
              <a:rPr lang="en-US" sz="2800" b="1" dirty="0" smtClean="0">
                <a:solidFill>
                  <a:schemeClr val="tx1">
                    <a:lumMod val="50000"/>
                    <a:lumOff val="50000"/>
                  </a:schemeClr>
                </a:solidFill>
              </a:rPr>
              <a:t>Introducing</a:t>
            </a:r>
            <a:endParaRPr lang="en-US" sz="2800" b="1"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1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6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7848600" cy="2308324"/>
          </a:xfrm>
          <a:prstGeom prst="rect">
            <a:avLst/>
          </a:prstGeom>
          <a:noFill/>
        </p:spPr>
        <p:txBody>
          <a:bodyPr wrap="square" rtlCol="0">
            <a:spAutoFit/>
          </a:bodyPr>
          <a:lstStyle/>
          <a:p>
            <a:r>
              <a:rPr lang="en-US" dirty="0" smtClean="0"/>
              <a:t>Some old 63 year old guy, named Tom decided that one day he would marry me. </a:t>
            </a:r>
            <a:r>
              <a:rPr lang="en-US" dirty="0"/>
              <a:t>W</a:t>
            </a:r>
            <a:r>
              <a:rPr lang="en-US" dirty="0" smtClean="0"/>
              <a:t>e met at </a:t>
            </a:r>
            <a:r>
              <a:rPr lang="en-US" dirty="0"/>
              <a:t>S</a:t>
            </a:r>
            <a:r>
              <a:rPr lang="en-US" dirty="0" smtClean="0"/>
              <a:t>tarbucks. He was standing in front of me and he ordered my favorite drink, a pumpkin spice latte. Then he spilled it on me, he then said “OH NO I’M SO SORRY HERE ARE CONCERT TICKETS!!!!!!!!!!” </a:t>
            </a:r>
          </a:p>
          <a:p>
            <a:r>
              <a:rPr lang="en-US" dirty="0" smtClean="0"/>
              <a:t>“It’s ok. Thank you! Are they front row tickets?” I responded.</a:t>
            </a:r>
          </a:p>
          <a:p>
            <a:r>
              <a:rPr lang="en-US" dirty="0" smtClean="0"/>
              <a:t>“</a:t>
            </a:r>
            <a:r>
              <a:rPr lang="en-US" dirty="0" err="1" smtClean="0"/>
              <a:t>Yupo</a:t>
            </a:r>
            <a:r>
              <a:rPr lang="en-US" dirty="0"/>
              <a:t>!</a:t>
            </a:r>
            <a:r>
              <a:rPr lang="en-US" dirty="0" smtClean="0"/>
              <a:t>” said Tom.</a:t>
            </a:r>
          </a:p>
          <a:p>
            <a:r>
              <a:rPr lang="en-US" dirty="0" smtClean="0"/>
              <a:t>“Oh my gosh! Thank you so much! Can I have some VIP backstage passes to meet you after the show?” I asked.</a:t>
            </a:r>
          </a:p>
        </p:txBody>
      </p:sp>
      <p:sp>
        <p:nvSpPr>
          <p:cNvPr id="6" name="TextBox 5"/>
          <p:cNvSpPr txBox="1"/>
          <p:nvPr/>
        </p:nvSpPr>
        <p:spPr>
          <a:xfrm>
            <a:off x="516975" y="348379"/>
            <a:ext cx="3297522" cy="369332"/>
          </a:xfrm>
          <a:prstGeom prst="rect">
            <a:avLst/>
          </a:prstGeom>
          <a:noFill/>
        </p:spPr>
        <p:txBody>
          <a:bodyPr wrap="none" rtlCol="0">
            <a:spAutoFit/>
          </a:bodyPr>
          <a:lstStyle/>
          <a:p>
            <a:r>
              <a:rPr lang="en-US" dirty="0" smtClean="0"/>
              <a:t>How We Met: The story begins….</a:t>
            </a:r>
          </a:p>
        </p:txBody>
      </p:sp>
      <p:pic>
        <p:nvPicPr>
          <p:cNvPr id="9" name="Picture 8" descr="Screen Shot 2014-09-30 at 4.20.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3240179"/>
            <a:ext cx="3696516" cy="361457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6792" y="280950"/>
            <a:ext cx="7380407" cy="369332"/>
          </a:xfrm>
          <a:prstGeom prst="rect">
            <a:avLst/>
          </a:prstGeom>
          <a:noFill/>
        </p:spPr>
        <p:txBody>
          <a:bodyPr wrap="square" rtlCol="0">
            <a:spAutoFit/>
          </a:bodyPr>
          <a:lstStyle/>
          <a:p>
            <a:r>
              <a:rPr lang="en-US" dirty="0" smtClean="0"/>
              <a:t>At The Show: The Story Continues…</a:t>
            </a:r>
            <a:endParaRPr lang="en-US" dirty="0"/>
          </a:p>
        </p:txBody>
      </p:sp>
      <p:sp>
        <p:nvSpPr>
          <p:cNvPr id="4" name="TextBox 3"/>
          <p:cNvSpPr txBox="1"/>
          <p:nvPr/>
        </p:nvSpPr>
        <p:spPr>
          <a:xfrm>
            <a:off x="786700" y="932754"/>
            <a:ext cx="7214299" cy="1754327"/>
          </a:xfrm>
          <a:prstGeom prst="rect">
            <a:avLst/>
          </a:prstGeom>
          <a:noFill/>
        </p:spPr>
        <p:txBody>
          <a:bodyPr wrap="square" rtlCol="0">
            <a:spAutoFit/>
          </a:bodyPr>
          <a:lstStyle/>
          <a:p>
            <a:r>
              <a:rPr lang="en-US" dirty="0" smtClean="0"/>
              <a:t>At the concert Tom jumped into the audience and landed right next to me. Then wild fans ripped up his clothes and he screamed “I LIKE YOUR FACE WILL YOU MARRY ME?”</a:t>
            </a:r>
          </a:p>
          <a:p>
            <a:r>
              <a:rPr lang="en-US" dirty="0" smtClean="0"/>
              <a:t>Then I started to say “YES!!!” a million times </a:t>
            </a:r>
            <a:r>
              <a:rPr lang="en-US" dirty="0" err="1" smtClean="0"/>
              <a:t>UncontrOllabY</a:t>
            </a:r>
            <a:r>
              <a:rPr lang="en-US" dirty="0" smtClean="0"/>
              <a:t>.</a:t>
            </a:r>
          </a:p>
          <a:p>
            <a:r>
              <a:rPr lang="en-US" dirty="0" smtClean="0"/>
              <a:t>The crowd went WILD!!! They were so happy for us, they were crying tears of joy. </a:t>
            </a:r>
            <a:endParaRPr lang="en-US" dirty="0"/>
          </a:p>
        </p:txBody>
      </p:sp>
      <p:pic>
        <p:nvPicPr>
          <p:cNvPr id="5" name="Picture 4" descr="images-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743200"/>
            <a:ext cx="5649333" cy="375937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6701" y="876565"/>
            <a:ext cx="4687589" cy="369332"/>
          </a:xfrm>
          <a:prstGeom prst="rect">
            <a:avLst/>
          </a:prstGeom>
          <a:noFill/>
        </p:spPr>
        <p:txBody>
          <a:bodyPr wrap="none" rtlCol="0">
            <a:spAutoFit/>
          </a:bodyPr>
          <a:lstStyle/>
          <a:p>
            <a:r>
              <a:rPr lang="en-US" dirty="0" smtClean="0"/>
              <a:t>These are the reasons that Tom Petty is da best:</a:t>
            </a:r>
            <a:endParaRPr lang="en-US" dirty="0"/>
          </a:p>
        </p:txBody>
      </p:sp>
      <p:sp>
        <p:nvSpPr>
          <p:cNvPr id="4" name="TextBox 3"/>
          <p:cNvSpPr txBox="1"/>
          <p:nvPr/>
        </p:nvSpPr>
        <p:spPr>
          <a:xfrm>
            <a:off x="1112621" y="1573322"/>
            <a:ext cx="2777924" cy="3693319"/>
          </a:xfrm>
          <a:prstGeom prst="rect">
            <a:avLst/>
          </a:prstGeom>
          <a:noFill/>
        </p:spPr>
        <p:txBody>
          <a:bodyPr wrap="none" rtlCol="0">
            <a:spAutoFit/>
          </a:bodyPr>
          <a:lstStyle/>
          <a:p>
            <a:r>
              <a:rPr lang="en-US" dirty="0" smtClean="0"/>
              <a:t>He has a beard</a:t>
            </a:r>
          </a:p>
          <a:p>
            <a:endParaRPr lang="en-US" dirty="0"/>
          </a:p>
          <a:p>
            <a:r>
              <a:rPr lang="en-US" dirty="0" smtClean="0"/>
              <a:t>He is amazing at guitar</a:t>
            </a:r>
          </a:p>
          <a:p>
            <a:endParaRPr lang="en-US" dirty="0"/>
          </a:p>
          <a:p>
            <a:r>
              <a:rPr lang="en-US" dirty="0" smtClean="0"/>
              <a:t>He knows Jon </a:t>
            </a:r>
            <a:r>
              <a:rPr lang="en-US" dirty="0"/>
              <a:t>B</a:t>
            </a:r>
            <a:r>
              <a:rPr lang="en-US" dirty="0" smtClean="0"/>
              <a:t>on </a:t>
            </a:r>
            <a:r>
              <a:rPr lang="en-US" dirty="0"/>
              <a:t>J</a:t>
            </a:r>
            <a:r>
              <a:rPr lang="en-US" dirty="0" smtClean="0"/>
              <a:t>ovi</a:t>
            </a:r>
          </a:p>
          <a:p>
            <a:endParaRPr lang="en-US" dirty="0"/>
          </a:p>
          <a:p>
            <a:r>
              <a:rPr lang="en-US" dirty="0" smtClean="0"/>
              <a:t>He be like “I like </a:t>
            </a:r>
            <a:r>
              <a:rPr lang="en-US" dirty="0" err="1" smtClean="0"/>
              <a:t>yOur</a:t>
            </a:r>
            <a:r>
              <a:rPr lang="en-US" dirty="0" smtClean="0"/>
              <a:t> </a:t>
            </a:r>
            <a:r>
              <a:rPr lang="en-US" dirty="0" err="1" smtClean="0"/>
              <a:t>FacE</a:t>
            </a:r>
            <a:r>
              <a:rPr lang="en-US" dirty="0" smtClean="0"/>
              <a:t>”       </a:t>
            </a:r>
          </a:p>
          <a:p>
            <a:endParaRPr lang="en-US" dirty="0"/>
          </a:p>
          <a:p>
            <a:r>
              <a:rPr lang="en-US" dirty="0" smtClean="0"/>
              <a:t>He wears sunglasses INSIDE</a:t>
            </a:r>
          </a:p>
          <a:p>
            <a:endParaRPr lang="en-US" dirty="0"/>
          </a:p>
          <a:p>
            <a:r>
              <a:rPr lang="en-US" dirty="0" smtClean="0"/>
              <a:t>He has good quotes</a:t>
            </a:r>
          </a:p>
          <a:p>
            <a:endParaRPr lang="en-US" dirty="0"/>
          </a:p>
          <a:p>
            <a:r>
              <a:rPr lang="en-US" dirty="0" smtClean="0"/>
              <a:t>And he is Funny</a:t>
            </a:r>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Picture 1" descr="images-9.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762000"/>
            <a:ext cx="3403600" cy="2387600"/>
          </a:xfrm>
          <a:prstGeom prst="rect">
            <a:avLst/>
          </a:prstGeom>
        </p:spPr>
      </p:pic>
      <p:pic>
        <p:nvPicPr>
          <p:cNvPr id="3" name="Picture 2" descr="images-12.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685800"/>
            <a:ext cx="2794000" cy="2794000"/>
          </a:xfrm>
          <a:prstGeom prst="rect">
            <a:avLst/>
          </a:prstGeom>
        </p:spPr>
      </p:pic>
      <p:pic>
        <p:nvPicPr>
          <p:cNvPr id="4" name="Picture 3" descr="images-13.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000" y="4038600"/>
            <a:ext cx="3289300" cy="2463800"/>
          </a:xfrm>
          <a:prstGeom prst="rect">
            <a:avLst/>
          </a:prstGeom>
        </p:spPr>
      </p:pic>
      <p:pic>
        <p:nvPicPr>
          <p:cNvPr id="5" name="Picture 4" descr="images-11.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81909" y="3505200"/>
            <a:ext cx="2425700" cy="33528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p:txBody>
          <a:bodyPr/>
          <a:lstStyle/>
          <a:p>
            <a:r>
              <a:rPr lang="en-US" dirty="0" smtClean="0"/>
              <a:t>Mechanical Flower</a:t>
            </a:r>
            <a:endParaRPr lang="en-US" dirty="0"/>
          </a:p>
        </p:txBody>
      </p:sp>
      <p:pic>
        <p:nvPicPr>
          <p:cNvPr id="7" name="Picture 6"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447800"/>
            <a:ext cx="2463800" cy="3289300"/>
          </a:xfrm>
          <a:prstGeom prst="rect">
            <a:avLst/>
          </a:prstGeom>
        </p:spPr>
      </p:pic>
      <p:pic>
        <p:nvPicPr>
          <p:cNvPr id="9" name="Picture Placeholder 8" descr="images-13.jpeg"/>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122" r="10122"/>
          <a:stretch>
            <a:fillRect/>
          </a:stretch>
        </p:blipFill>
        <p:spPr/>
      </p:pic>
      <p:pic>
        <p:nvPicPr>
          <p:cNvPr id="13" name="Picture Placeholder 12" descr="Unknown-2.jpeg"/>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14565" r="14565"/>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spd="slow">
        <p:push/>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images-10.jpeg"/>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903" b="1903"/>
          <a:stretch>
            <a:fillRect/>
          </a:stretch>
        </p:blipFill>
        <p:spPr/>
      </p:pic>
      <p:pic>
        <p:nvPicPr>
          <p:cNvPr id="16" name="Picture Placeholder 15" descr="images-8.jpeg"/>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186" r="3186"/>
          <a:stretch>
            <a:fillRect/>
          </a:stretch>
        </p:blipFill>
        <p:spPr/>
      </p:pic>
      <p:pic>
        <p:nvPicPr>
          <p:cNvPr id="17" name="Picture Placeholder 16" descr="Unknown-5.jpeg"/>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t="2891" b="2891"/>
          <a:stretch>
            <a:fillRect/>
          </a:stretch>
        </p:blipFill>
        <p:spPr/>
      </p:pic>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80716" y="5466414"/>
            <a:ext cx="609600" cy="619125"/>
          </a:xfrm>
          <a:prstGeom prst="rect">
            <a:avLst/>
          </a:prstGeom>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15224" y="5475939"/>
            <a:ext cx="619125" cy="609600"/>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70942" y="1291424"/>
            <a:ext cx="619125" cy="609600"/>
          </a:xfrm>
          <a:prstGeom prst="rect">
            <a:avLst/>
          </a:prstGeom>
        </p:spPr>
      </p:pic>
      <p:pic>
        <p:nvPicPr>
          <p:cNvPr id="6" name="Picture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16858" y="1291424"/>
            <a:ext cx="609600" cy="619125"/>
          </a:xfrm>
          <a:prstGeom prst="rect">
            <a:avLst/>
          </a:prstGeom>
        </p:spPr>
      </p:pic>
      <p:pic>
        <p:nvPicPr>
          <p:cNvPr id="2" name="Picture 1" descr="images-12.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5600" y="2209800"/>
            <a:ext cx="2794000" cy="2794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Urban Photo Album_rtm_v3_optimized">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Photo Album.potx</Template>
  <TotalTime>0</TotalTime>
  <Words>305</Words>
  <Application>Microsoft Macintosh PowerPoint</Application>
  <PresentationFormat>On-screen Show (4:3)</PresentationFormat>
  <Paragraphs>42</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 Photo Album_rtm_v3_optimized</vt:lpstr>
      <vt:lpstr>PowerPoint Presentation</vt:lpstr>
      <vt:lpstr>Tom petty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2010-02-01T21:14:06Z</dcterms:created>
  <dcterms:modified xsi:type="dcterms:W3CDTF">2014-09-30T20:45:21Z</dcterms:modified>
</cp:coreProperties>
</file>