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Gianna’s</a:t>
            </a:r>
            <a:r>
              <a:rPr lang="en-US" dirty="0" smtClean="0"/>
              <a:t> favorite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2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Beyonce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Sept. 4 1981, in Houston, TX.</a:t>
            </a:r>
          </a:p>
          <a:p>
            <a:r>
              <a:rPr lang="en-US" dirty="0" smtClean="0"/>
              <a:t>Rose to fame in the late 90s as a member of Destiny’s </a:t>
            </a:r>
            <a:r>
              <a:rPr lang="en-US" dirty="0"/>
              <a:t>C</a:t>
            </a:r>
            <a:r>
              <a:rPr lang="en-US" dirty="0" smtClean="0"/>
              <a:t>hild</a:t>
            </a:r>
          </a:p>
          <a:p>
            <a:endParaRPr lang="en-US" dirty="0"/>
          </a:p>
        </p:txBody>
      </p:sp>
      <p:pic>
        <p:nvPicPr>
          <p:cNvPr id="4" name="Picture 3" descr="Beyonce-when-she-was-young-beyonce-5629308-318-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41213"/>
            <a:ext cx="2114231" cy="2659410"/>
          </a:xfrm>
          <a:prstGeom prst="rect">
            <a:avLst/>
          </a:prstGeom>
        </p:spPr>
      </p:pic>
      <p:pic>
        <p:nvPicPr>
          <p:cNvPr id="5" name="Picture 4" descr="Beyonc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7"/>
          <a:stretch/>
        </p:blipFill>
        <p:spPr>
          <a:xfrm>
            <a:off x="3279587" y="3441213"/>
            <a:ext cx="4286568" cy="25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87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Beyonce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Married Shawn Carter, Jay-z, in 2008</a:t>
            </a:r>
          </a:p>
          <a:p>
            <a:r>
              <a:rPr lang="en-US" dirty="0" smtClean="0"/>
              <a:t>Gave birth to Blue Ivy in Jan, 2012</a:t>
            </a:r>
            <a:endParaRPr lang="en-US" dirty="0"/>
          </a:p>
        </p:txBody>
      </p:sp>
      <p:pic>
        <p:nvPicPr>
          <p:cNvPr id="4" name="Picture 3" descr="blue-iv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24" y="3524203"/>
            <a:ext cx="3061320" cy="21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071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Jay-z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393755" cy="3048001"/>
          </a:xfrm>
        </p:spPr>
        <p:txBody>
          <a:bodyPr/>
          <a:lstStyle/>
          <a:p>
            <a:r>
              <a:rPr lang="en-US" dirty="0" smtClean="0"/>
              <a:t>Jay-z was born in Dec. 4, 1969</a:t>
            </a:r>
          </a:p>
          <a:p>
            <a:r>
              <a:rPr lang="en-US" dirty="0" smtClean="0"/>
              <a:t>Grew up in Brooklyn, New York</a:t>
            </a:r>
          </a:p>
          <a:p>
            <a:r>
              <a:rPr lang="en-US" dirty="0" smtClean="0"/>
              <a:t>Ranked as the best rapper</a:t>
            </a:r>
          </a:p>
          <a:p>
            <a:r>
              <a:rPr lang="en-US" dirty="0" smtClean="0"/>
              <a:t>My favorite song is Empire State of Mind</a:t>
            </a:r>
            <a:endParaRPr lang="en-US" dirty="0"/>
          </a:p>
        </p:txBody>
      </p:sp>
      <p:pic>
        <p:nvPicPr>
          <p:cNvPr id="4" name="Picture 3" descr="3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56" y="2615257"/>
            <a:ext cx="2871144" cy="2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0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Nicki </a:t>
            </a:r>
            <a:r>
              <a:rPr lang="en-US" dirty="0" err="1" smtClean="0"/>
              <a:t>Minaj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578290" cy="3048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Born Dec. 8 1982</a:t>
            </a:r>
          </a:p>
          <a:p>
            <a:r>
              <a:rPr lang="en-US" dirty="0" smtClean="0"/>
              <a:t>Real name is </a:t>
            </a:r>
            <a:r>
              <a:rPr lang="en-US" dirty="0" err="1" smtClean="0"/>
              <a:t>Onika</a:t>
            </a:r>
            <a:r>
              <a:rPr lang="en-US" dirty="0" smtClean="0"/>
              <a:t> Tanya </a:t>
            </a:r>
            <a:r>
              <a:rPr lang="en-US" dirty="0" err="1" smtClean="0"/>
              <a:t>Maraj</a:t>
            </a:r>
            <a:endParaRPr lang="en-US" dirty="0" smtClean="0"/>
          </a:p>
          <a:p>
            <a:r>
              <a:rPr lang="en-US" dirty="0" smtClean="0"/>
              <a:t>She is a rapper, singer, and a actress</a:t>
            </a:r>
          </a:p>
          <a:p>
            <a:r>
              <a:rPr lang="en-US" dirty="0" smtClean="0"/>
              <a:t>Born in Saint James</a:t>
            </a:r>
          </a:p>
          <a:p>
            <a:r>
              <a:rPr lang="en-US" dirty="0" smtClean="0"/>
              <a:t>Moved to Jamaica Queens, New York when she was 5</a:t>
            </a:r>
            <a:endParaRPr lang="en-US" dirty="0"/>
          </a:p>
        </p:txBody>
      </p:sp>
      <p:pic>
        <p:nvPicPr>
          <p:cNvPr id="4" name="Picture 3" descr="nicki-mina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42" y="2438400"/>
            <a:ext cx="4431997" cy="24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Iggy Azalea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June 7 1990 in </a:t>
            </a:r>
            <a:r>
              <a:rPr lang="en-US" dirty="0" err="1" smtClean="0"/>
              <a:t>Mullumbimby</a:t>
            </a:r>
            <a:r>
              <a:rPr lang="en-US" dirty="0" smtClean="0"/>
              <a:t>, New South Wales</a:t>
            </a:r>
          </a:p>
          <a:p>
            <a:r>
              <a:rPr lang="en-US" dirty="0" smtClean="0"/>
              <a:t>Moved to Miami Florida when she was 16</a:t>
            </a:r>
          </a:p>
          <a:p>
            <a:r>
              <a:rPr lang="en-US" dirty="0" smtClean="0"/>
              <a:t>A rapper</a:t>
            </a:r>
            <a:endParaRPr lang="en-US" dirty="0"/>
          </a:p>
        </p:txBody>
      </p:sp>
      <p:pic>
        <p:nvPicPr>
          <p:cNvPr id="4" name="Picture 3" descr="iggyig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11" y="3462924"/>
            <a:ext cx="3320141" cy="2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</a:t>
            </a:r>
            <a:r>
              <a:rPr lang="en-US" dirty="0" err="1" smtClean="0"/>
              <a:t>Kardashian</a:t>
            </a:r>
            <a:r>
              <a:rPr lang="en-US" dirty="0" smtClean="0"/>
              <a:t>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762826" cy="3048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Born Oct. 21, 1980 in Las Angeles, Cal.</a:t>
            </a:r>
          </a:p>
          <a:p>
            <a:r>
              <a:rPr lang="en-US" dirty="0" smtClean="0"/>
              <a:t>She has a </a:t>
            </a:r>
            <a:r>
              <a:rPr lang="en-US" dirty="0" err="1" smtClean="0"/>
              <a:t>tv</a:t>
            </a:r>
            <a:r>
              <a:rPr lang="en-US" dirty="0" smtClean="0"/>
              <a:t> show, Keeping Up With The </a:t>
            </a:r>
            <a:r>
              <a:rPr lang="en-US" dirty="0" err="1" smtClean="0"/>
              <a:t>Kardashians</a:t>
            </a:r>
            <a:endParaRPr lang="en-US" dirty="0" smtClean="0"/>
          </a:p>
          <a:p>
            <a:r>
              <a:rPr lang="en-US" dirty="0" smtClean="0"/>
              <a:t>Married to </a:t>
            </a:r>
            <a:r>
              <a:rPr lang="en-US" dirty="0" err="1" smtClean="0"/>
              <a:t>Kayne</a:t>
            </a:r>
            <a:r>
              <a:rPr lang="en-US" dirty="0" smtClean="0"/>
              <a:t> West</a:t>
            </a:r>
          </a:p>
          <a:p>
            <a:r>
              <a:rPr lang="en-US" dirty="0" smtClean="0"/>
              <a:t>Gave Birth To North West on June 15, 2013</a:t>
            </a:r>
          </a:p>
        </p:txBody>
      </p:sp>
      <p:pic>
        <p:nvPicPr>
          <p:cNvPr id="4" name="Picture 3" descr="Kim-Kardashian-VMA-Hairsty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19" y="2173080"/>
            <a:ext cx="2208881" cy="33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59</TotalTime>
  <Words>184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Gianna’s favorite Stars</vt:lpstr>
      <vt:lpstr>Beyonce</vt:lpstr>
      <vt:lpstr>Beyonce</vt:lpstr>
      <vt:lpstr>Jay-z</vt:lpstr>
      <vt:lpstr>Nicki Minaj</vt:lpstr>
      <vt:lpstr>Iggy Azalea</vt:lpstr>
      <vt:lpstr>Kim Kardashian west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Gianna’s favorite Stars</dc:title>
  <dc:creator>Library Classroom</dc:creator>
  <cp:lastModifiedBy>Library Classroom</cp:lastModifiedBy>
  <cp:revision>8</cp:revision>
  <dcterms:created xsi:type="dcterms:W3CDTF">2014-09-30T20:01:08Z</dcterms:created>
  <dcterms:modified xsi:type="dcterms:W3CDTF">2014-09-30T21:00:19Z</dcterms:modified>
</cp:coreProperties>
</file>