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  <p:sldId id="256" r:id="rId3"/>
    <p:sldId id="259" r:id="rId4"/>
    <p:sldId id="260" r:id="rId5"/>
    <p:sldId id="261" r:id="rId6"/>
    <p:sldId id="262" r:id="rId7"/>
  </p:sldIdLst>
  <p:sldSz cx="5029200" cy="7497763"/>
  <p:notesSz cx="6858000" cy="9144000"/>
  <p:defaultTextStyle>
    <a:defPPr>
      <a:defRPr lang="en-US"/>
    </a:defPPr>
    <a:lvl1pPr marL="0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549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098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8647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8197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7745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7295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6844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6393" algn="l" defTabSz="36954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632" y="-104"/>
      </p:cViewPr>
      <p:guideLst>
        <p:guide orient="horz" pos="2362"/>
        <p:guide pos="15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2329169"/>
            <a:ext cx="4274820" cy="1607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" y="4248733"/>
            <a:ext cx="3520440" cy="19160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9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9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7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86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56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4628" y="400923"/>
            <a:ext cx="848678" cy="85287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9" y="400923"/>
            <a:ext cx="2462213" cy="85287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272" y="4818007"/>
            <a:ext cx="4274820" cy="1489139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272" y="3177875"/>
            <a:ext cx="4274820" cy="1640135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695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90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86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8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774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172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868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5639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8" y="2332641"/>
            <a:ext cx="1655445" cy="659699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2" y="2332641"/>
            <a:ext cx="1655445" cy="659699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" y="300258"/>
            <a:ext cx="4526280" cy="12496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1678319"/>
            <a:ext cx="2222104" cy="69944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9549" indent="0">
              <a:buNone/>
              <a:defRPr sz="1700" b="1"/>
            </a:lvl2pPr>
            <a:lvl3pPr marL="739098" indent="0">
              <a:buNone/>
              <a:defRPr sz="1500" b="1"/>
            </a:lvl3pPr>
            <a:lvl4pPr marL="1108647" indent="0">
              <a:buNone/>
              <a:defRPr sz="1300" b="1"/>
            </a:lvl4pPr>
            <a:lvl5pPr marL="1478197" indent="0">
              <a:buNone/>
              <a:defRPr sz="1300" b="1"/>
            </a:lvl5pPr>
            <a:lvl6pPr marL="1847745" indent="0">
              <a:buNone/>
              <a:defRPr sz="1300" b="1"/>
            </a:lvl6pPr>
            <a:lvl7pPr marL="2217295" indent="0">
              <a:buNone/>
              <a:defRPr sz="1300" b="1"/>
            </a:lvl7pPr>
            <a:lvl8pPr marL="2586844" indent="0">
              <a:buNone/>
              <a:defRPr sz="1300" b="1"/>
            </a:lvl8pPr>
            <a:lvl9pPr marL="295639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" y="2377763"/>
            <a:ext cx="2222104" cy="431989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765" y="1678319"/>
            <a:ext cx="2222976" cy="69944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9549" indent="0">
              <a:buNone/>
              <a:defRPr sz="1700" b="1"/>
            </a:lvl2pPr>
            <a:lvl3pPr marL="739098" indent="0">
              <a:buNone/>
              <a:defRPr sz="1500" b="1"/>
            </a:lvl3pPr>
            <a:lvl4pPr marL="1108647" indent="0">
              <a:buNone/>
              <a:defRPr sz="1300" b="1"/>
            </a:lvl4pPr>
            <a:lvl5pPr marL="1478197" indent="0">
              <a:buNone/>
              <a:defRPr sz="1300" b="1"/>
            </a:lvl5pPr>
            <a:lvl6pPr marL="1847745" indent="0">
              <a:buNone/>
              <a:defRPr sz="1300" b="1"/>
            </a:lvl6pPr>
            <a:lvl7pPr marL="2217295" indent="0">
              <a:buNone/>
              <a:defRPr sz="1300" b="1"/>
            </a:lvl7pPr>
            <a:lvl8pPr marL="2586844" indent="0">
              <a:buNone/>
              <a:defRPr sz="1300" b="1"/>
            </a:lvl8pPr>
            <a:lvl9pPr marL="295639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4765" y="2377763"/>
            <a:ext cx="2222976" cy="431989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5" y="298523"/>
            <a:ext cx="1654571" cy="12704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279" y="298525"/>
            <a:ext cx="2811463" cy="639913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5" y="1568980"/>
            <a:ext cx="1654571" cy="5128679"/>
          </a:xfrm>
        </p:spPr>
        <p:txBody>
          <a:bodyPr/>
          <a:lstStyle>
            <a:lvl1pPr marL="0" indent="0">
              <a:buNone/>
              <a:defRPr sz="1100"/>
            </a:lvl1pPr>
            <a:lvl2pPr marL="369549" indent="0">
              <a:buNone/>
              <a:defRPr sz="1000"/>
            </a:lvl2pPr>
            <a:lvl3pPr marL="739098" indent="0">
              <a:buNone/>
              <a:defRPr sz="800"/>
            </a:lvl3pPr>
            <a:lvl4pPr marL="1108647" indent="0">
              <a:buNone/>
              <a:defRPr sz="700"/>
            </a:lvl4pPr>
            <a:lvl5pPr marL="1478197" indent="0">
              <a:buNone/>
              <a:defRPr sz="700"/>
            </a:lvl5pPr>
            <a:lvl6pPr marL="1847745" indent="0">
              <a:buNone/>
              <a:defRPr sz="700"/>
            </a:lvl6pPr>
            <a:lvl7pPr marL="2217295" indent="0">
              <a:buNone/>
              <a:defRPr sz="700"/>
            </a:lvl7pPr>
            <a:lvl8pPr marL="2586844" indent="0">
              <a:buNone/>
              <a:defRPr sz="700"/>
            </a:lvl8pPr>
            <a:lvl9pPr marL="295639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759" y="5248437"/>
            <a:ext cx="3017520" cy="61960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5759" y="669938"/>
            <a:ext cx="3017520" cy="4498658"/>
          </a:xfrm>
        </p:spPr>
        <p:txBody>
          <a:bodyPr/>
          <a:lstStyle>
            <a:lvl1pPr marL="0" indent="0">
              <a:buNone/>
              <a:defRPr sz="2600"/>
            </a:lvl1pPr>
            <a:lvl2pPr marL="369549" indent="0">
              <a:buNone/>
              <a:defRPr sz="2300"/>
            </a:lvl2pPr>
            <a:lvl3pPr marL="739098" indent="0">
              <a:buNone/>
              <a:defRPr sz="1900"/>
            </a:lvl3pPr>
            <a:lvl4pPr marL="1108647" indent="0">
              <a:buNone/>
              <a:defRPr sz="1700"/>
            </a:lvl4pPr>
            <a:lvl5pPr marL="1478197" indent="0">
              <a:buNone/>
              <a:defRPr sz="1700"/>
            </a:lvl5pPr>
            <a:lvl6pPr marL="1847745" indent="0">
              <a:buNone/>
              <a:defRPr sz="1700"/>
            </a:lvl6pPr>
            <a:lvl7pPr marL="2217295" indent="0">
              <a:buNone/>
              <a:defRPr sz="1700"/>
            </a:lvl7pPr>
            <a:lvl8pPr marL="2586844" indent="0">
              <a:buNone/>
              <a:defRPr sz="1700"/>
            </a:lvl8pPr>
            <a:lvl9pPr marL="2956393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5759" y="5868045"/>
            <a:ext cx="3017520" cy="879945"/>
          </a:xfrm>
        </p:spPr>
        <p:txBody>
          <a:bodyPr/>
          <a:lstStyle>
            <a:lvl1pPr marL="0" indent="0">
              <a:buNone/>
              <a:defRPr sz="1100"/>
            </a:lvl1pPr>
            <a:lvl2pPr marL="369549" indent="0">
              <a:buNone/>
              <a:defRPr sz="1000"/>
            </a:lvl2pPr>
            <a:lvl3pPr marL="739098" indent="0">
              <a:buNone/>
              <a:defRPr sz="800"/>
            </a:lvl3pPr>
            <a:lvl4pPr marL="1108647" indent="0">
              <a:buNone/>
              <a:defRPr sz="700"/>
            </a:lvl4pPr>
            <a:lvl5pPr marL="1478197" indent="0">
              <a:buNone/>
              <a:defRPr sz="700"/>
            </a:lvl5pPr>
            <a:lvl6pPr marL="1847745" indent="0">
              <a:buNone/>
              <a:defRPr sz="700"/>
            </a:lvl6pPr>
            <a:lvl7pPr marL="2217295" indent="0">
              <a:buNone/>
              <a:defRPr sz="700"/>
            </a:lvl7pPr>
            <a:lvl8pPr marL="2586844" indent="0">
              <a:buNone/>
              <a:defRPr sz="700"/>
            </a:lvl8pPr>
            <a:lvl9pPr marL="295639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300258"/>
            <a:ext cx="4526280" cy="1249627"/>
          </a:xfrm>
          <a:prstGeom prst="rect">
            <a:avLst/>
          </a:prstGeom>
        </p:spPr>
        <p:txBody>
          <a:bodyPr vert="horz" lIns="73909" tIns="36955" rIns="73909" bIns="369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1749482"/>
            <a:ext cx="4526280" cy="4948177"/>
          </a:xfrm>
          <a:prstGeom prst="rect">
            <a:avLst/>
          </a:prstGeom>
        </p:spPr>
        <p:txBody>
          <a:bodyPr vert="horz" lIns="73909" tIns="36955" rIns="73909" bIns="369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6949319"/>
            <a:ext cx="1173480" cy="399187"/>
          </a:xfrm>
          <a:prstGeom prst="rect">
            <a:avLst/>
          </a:prstGeom>
        </p:spPr>
        <p:txBody>
          <a:bodyPr vert="horz" lIns="73909" tIns="36955" rIns="73909" bIns="3695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5C94-37FD-7F48-89B1-A40A358A6C8B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8310" y="6949319"/>
            <a:ext cx="1592580" cy="399187"/>
          </a:xfrm>
          <a:prstGeom prst="rect">
            <a:avLst/>
          </a:prstGeom>
        </p:spPr>
        <p:txBody>
          <a:bodyPr vert="horz" lIns="73909" tIns="36955" rIns="73909" bIns="3695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4260" y="6949319"/>
            <a:ext cx="1173480" cy="399187"/>
          </a:xfrm>
          <a:prstGeom prst="rect">
            <a:avLst/>
          </a:prstGeom>
        </p:spPr>
        <p:txBody>
          <a:bodyPr vert="horz" lIns="73909" tIns="36955" rIns="73909" bIns="3695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620E-A17E-DC43-B71E-1CFA2D9F0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369549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162" indent="-277162" algn="l" defTabSz="369549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0518" indent="-230968" algn="l" defTabSz="369549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3873" indent="-184775" algn="l" defTabSz="36954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422" indent="-184775" algn="l" defTabSz="369549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62971" indent="-184775" algn="l" defTabSz="369549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520" indent="-184775" algn="l" defTabSz="36954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02069" indent="-184775" algn="l" defTabSz="36954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771619" indent="-184775" algn="l" defTabSz="36954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141167" indent="-184775" algn="l" defTabSz="36954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9549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9098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8647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8197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7745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7295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86844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56393" algn="l" defTabSz="36954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" y="1549885"/>
            <a:ext cx="4526280" cy="12496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New Graphic Novel: The Prologue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856" y="3934885"/>
            <a:ext cx="3349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By: Megan and Taylor</a:t>
            </a:r>
          </a:p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W</a:t>
            </a:r>
            <a:r>
              <a:rPr lang="en-US" sz="2000" dirty="0" smtClean="0">
                <a:solidFill>
                  <a:srgbClr val="FFFFFF"/>
                </a:solidFill>
              </a:rPr>
              <a:t>ith support from: Eunice and Hannah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991" y="2306051"/>
            <a:ext cx="149262" cy="313087"/>
          </a:xfrm>
          <a:prstGeom prst="rect">
            <a:avLst/>
          </a:prstGeom>
          <a:noFill/>
        </p:spPr>
        <p:txBody>
          <a:bodyPr wrap="none" lIns="73909" tIns="36955" rIns="73909" bIns="36955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29200" cy="751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991" y="2306051"/>
            <a:ext cx="149262" cy="313087"/>
          </a:xfrm>
          <a:prstGeom prst="rect">
            <a:avLst/>
          </a:prstGeom>
          <a:noFill/>
        </p:spPr>
        <p:txBody>
          <a:bodyPr wrap="none" lIns="73909" tIns="36955" rIns="73909" bIns="36955" rtlCol="0">
            <a:spAutoFit/>
          </a:bodyPr>
          <a:lstStyle/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5029200" cy="75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991" y="2306051"/>
            <a:ext cx="149262" cy="313087"/>
          </a:xfrm>
          <a:prstGeom prst="rect">
            <a:avLst/>
          </a:prstGeom>
          <a:noFill/>
        </p:spPr>
        <p:txBody>
          <a:bodyPr wrap="none" lIns="73909" tIns="36955" rIns="73909" bIns="36955" rtlCol="0">
            <a:spAutoFit/>
          </a:bodyPr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-19050"/>
            <a:ext cx="5016500" cy="75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991" y="2306051"/>
            <a:ext cx="149262" cy="313087"/>
          </a:xfrm>
          <a:prstGeom prst="rect">
            <a:avLst/>
          </a:prstGeom>
          <a:noFill/>
        </p:spPr>
        <p:txBody>
          <a:bodyPr wrap="none" lIns="73909" tIns="36955" rIns="73909" bIns="36955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97450" cy="749776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991" y="2306051"/>
            <a:ext cx="149262" cy="313087"/>
          </a:xfrm>
          <a:prstGeom prst="rect">
            <a:avLst/>
          </a:prstGeom>
          <a:noFill/>
        </p:spPr>
        <p:txBody>
          <a:bodyPr wrap="none" lIns="73909" tIns="36955" rIns="73909" bIns="36955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Screen Shot 2014-05-06 at 4.02.0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29200" cy="749776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Macintosh PowerPoint</Application>
  <PresentationFormat>Custom</PresentationFormat>
  <Paragraphs>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New Graphic Novel: The Prologue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Hannah Ellman</dc:creator>
  <cp:lastModifiedBy>Hannah Ellman</cp:lastModifiedBy>
  <cp:revision>5</cp:revision>
  <dcterms:created xsi:type="dcterms:W3CDTF">2014-05-06T19:58:16Z</dcterms:created>
  <dcterms:modified xsi:type="dcterms:W3CDTF">2014-05-06T20:06:36Z</dcterms:modified>
</cp:coreProperties>
</file>