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aiff" ContentType="audi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8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F060-8634-3A4C-8557-E968B87EAEAC}" type="datetimeFigureOut">
              <a:rPr lang="en-US" smtClean="0"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394D-AD75-1147-9C19-49CE362D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42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F060-8634-3A4C-8557-E968B87EAEAC}" type="datetimeFigureOut">
              <a:rPr lang="en-US" smtClean="0"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394D-AD75-1147-9C19-49CE362D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6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F060-8634-3A4C-8557-E968B87EAEAC}" type="datetimeFigureOut">
              <a:rPr lang="en-US" smtClean="0"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394D-AD75-1147-9C19-49CE362D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4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F060-8634-3A4C-8557-E968B87EAEAC}" type="datetimeFigureOut">
              <a:rPr lang="en-US" smtClean="0"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394D-AD75-1147-9C19-49CE362D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0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F060-8634-3A4C-8557-E968B87EAEAC}" type="datetimeFigureOut">
              <a:rPr lang="en-US" smtClean="0"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394D-AD75-1147-9C19-49CE362D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6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F060-8634-3A4C-8557-E968B87EAEAC}" type="datetimeFigureOut">
              <a:rPr lang="en-US" smtClean="0"/>
              <a:t>4/29/14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394D-AD75-1147-9C19-49CE362D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0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F060-8634-3A4C-8557-E968B87EAEAC}" type="datetimeFigureOut">
              <a:rPr lang="en-US" smtClean="0"/>
              <a:t>4/29/14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394D-AD75-1147-9C19-49CE362D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7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F060-8634-3A4C-8557-E968B87EAEAC}" type="datetimeFigureOut">
              <a:rPr lang="en-US" smtClean="0"/>
              <a:t>4/29/14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394D-AD75-1147-9C19-49CE362D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7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F060-8634-3A4C-8557-E968B87EAEAC}" type="datetimeFigureOut">
              <a:rPr lang="en-US" smtClean="0"/>
              <a:t>4/29/14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394D-AD75-1147-9C19-49CE362D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9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F060-8634-3A4C-8557-E968B87EAEAC}" type="datetimeFigureOut">
              <a:rPr lang="en-US" smtClean="0"/>
              <a:t>4/29/14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394D-AD75-1147-9C19-49CE362D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27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F060-8634-3A4C-8557-E968B87EAEAC}" type="datetimeFigureOut">
              <a:rPr lang="en-US" smtClean="0"/>
              <a:t>4/29/14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394D-AD75-1147-9C19-49CE362D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6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2F060-8634-3A4C-8557-E968B87EAEAC}" type="datetimeFigureOut">
              <a:rPr lang="en-US" smtClean="0"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5394D-AD75-1147-9C19-49CE362D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1.aiff"/><Relationship Id="rId2" Type="http://schemas.openxmlformats.org/officeDocument/2006/relationships/audio" Target="../media/media1.a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51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Video games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My favorite</a:t>
            </a:r>
            <a:endParaRPr lang="en-US" dirty="0"/>
          </a:p>
        </p:txBody>
      </p:sp>
      <p:pic>
        <p:nvPicPr>
          <p:cNvPr id="6" name="trumpet.aif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45400" y="5638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6800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of Duty: Ghosts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831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There is a squad called the ghosts and there looking to take back the nation</a:t>
            </a:r>
          </a:p>
          <a:p>
            <a:r>
              <a:rPr lang="en-US" dirty="0" smtClean="0"/>
              <a:t>It has some of the best graphics because it looks more realistic</a:t>
            </a:r>
          </a:p>
          <a:p>
            <a:r>
              <a:rPr lang="en-US" dirty="0" smtClean="0"/>
              <a:t>You can play with your friends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cod-ghost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950" y="1942276"/>
            <a:ext cx="5227049" cy="491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xmlns:p14="http://schemas.microsoft.com/office/powerpoint/2010/main" spd="slow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004" y="340149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Modern Warfare 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434" y="4615757"/>
            <a:ext cx="8229600" cy="2273682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In this game you can play multiple characters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It has better graphics than Black </a:t>
            </a:r>
            <a:r>
              <a:rPr lang="en-US" dirty="0">
                <a:solidFill>
                  <a:srgbClr val="FFFFFF"/>
                </a:solidFill>
              </a:rPr>
              <a:t>O</a:t>
            </a:r>
            <a:r>
              <a:rPr lang="en-US" dirty="0" smtClean="0">
                <a:solidFill>
                  <a:srgbClr val="FFFFFF"/>
                </a:solidFill>
              </a:rPr>
              <a:t>ps 1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85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471" y="2654461"/>
            <a:ext cx="3886667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Black Ops II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843687"/>
            <a:ext cx="8229600" cy="201431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 Black Ops are a squad like the ghosts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They are both made by </a:t>
            </a:r>
            <a:r>
              <a:rPr lang="en-US" dirty="0">
                <a:solidFill>
                  <a:srgbClr val="FFFFFF"/>
                </a:solidFill>
              </a:rPr>
              <a:t>A</a:t>
            </a:r>
            <a:r>
              <a:rPr lang="en-US" dirty="0" smtClean="0">
                <a:solidFill>
                  <a:srgbClr val="FFFFFF"/>
                </a:solidFill>
              </a:rPr>
              <a:t>ctivision and Infinity Ward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5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256" y="2221389"/>
            <a:ext cx="5204291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Skate 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31" y="3201556"/>
            <a:ext cx="5859417" cy="3286931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You get to create a skater that becomes a pro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 It’s similar to the </a:t>
            </a:r>
            <a:r>
              <a:rPr lang="en-US" dirty="0">
                <a:solidFill>
                  <a:srgbClr val="FFFFFF"/>
                </a:solidFill>
              </a:rPr>
              <a:t>T</a:t>
            </a:r>
            <a:r>
              <a:rPr lang="en-US" dirty="0" smtClean="0">
                <a:solidFill>
                  <a:srgbClr val="FFFFFF"/>
                </a:solidFill>
              </a:rPr>
              <a:t>ony </a:t>
            </a:r>
            <a:r>
              <a:rPr lang="en-US" dirty="0">
                <a:solidFill>
                  <a:srgbClr val="FFFFFF"/>
                </a:solidFill>
              </a:rPr>
              <a:t>H</a:t>
            </a:r>
            <a:r>
              <a:rPr lang="en-US" dirty="0" smtClean="0">
                <a:solidFill>
                  <a:srgbClr val="FFFFFF"/>
                </a:solidFill>
              </a:rPr>
              <a:t>awk games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4416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103</Words>
  <Application>Microsoft Macintosh PowerPoint</Application>
  <PresentationFormat>On-screen Show (4:3)</PresentationFormat>
  <Paragraphs>17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Video games</vt:lpstr>
      <vt:lpstr>Call of Duty: Ghosts</vt:lpstr>
      <vt:lpstr>Modern Warfare 3</vt:lpstr>
      <vt:lpstr>Black Ops II</vt:lpstr>
      <vt:lpstr>Skate 3</vt:lpstr>
    </vt:vector>
  </TitlesOfParts>
  <Company>Vassar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games</dc:title>
  <dc:creator>Library Classroom</dc:creator>
  <cp:lastModifiedBy>Library Classroom</cp:lastModifiedBy>
  <cp:revision>8</cp:revision>
  <dcterms:created xsi:type="dcterms:W3CDTF">2014-04-29T19:40:53Z</dcterms:created>
  <dcterms:modified xsi:type="dcterms:W3CDTF">2014-04-29T21:07:12Z</dcterms:modified>
</cp:coreProperties>
</file>