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-1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2/25/14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2/25/14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2/25/14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2/25/14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2/25/14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2/25/14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2/25/14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2/25/14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Spongebob</a:t>
            </a:r>
            <a:r>
              <a:rPr lang="en-US" dirty="0" smtClean="0"/>
              <a:t> meets </a:t>
            </a:r>
            <a:r>
              <a:rPr lang="en-US" dirty="0" err="1" smtClean="0"/>
              <a:t>pokemon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Nazyayar harris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9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Spongebob</a:t>
            </a:r>
            <a:r>
              <a:rPr lang="en-US" dirty="0" smtClean="0"/>
              <a:t> meets </a:t>
            </a:r>
            <a:r>
              <a:rPr lang="en-US" dirty="0" err="1" smtClean="0"/>
              <a:t>pokemon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438401"/>
            <a:ext cx="6163463" cy="296155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One day </a:t>
            </a:r>
            <a:r>
              <a:rPr lang="en-US" dirty="0" err="1" smtClean="0"/>
              <a:t>Spongebob</a:t>
            </a:r>
            <a:r>
              <a:rPr lang="en-US" dirty="0" smtClean="0"/>
              <a:t> wanted to learn how to duel. </a:t>
            </a:r>
          </a:p>
          <a:p>
            <a:r>
              <a:rPr lang="en-US" dirty="0" smtClean="0"/>
              <a:t>He asked Ash to play with him.</a:t>
            </a:r>
          </a:p>
          <a:p>
            <a:r>
              <a:rPr lang="en-US" dirty="0" smtClean="0"/>
              <a:t>But Ash doesn’t play </a:t>
            </a:r>
            <a:r>
              <a:rPr lang="en-US" dirty="0" err="1" smtClean="0"/>
              <a:t>Yugioh</a:t>
            </a:r>
            <a:r>
              <a:rPr lang="en-US" dirty="0" smtClean="0"/>
              <a:t>-He only watches animals fight.</a:t>
            </a:r>
          </a:p>
          <a:p>
            <a:r>
              <a:rPr lang="en-US" dirty="0" err="1" smtClean="0"/>
              <a:t>Spongebob</a:t>
            </a:r>
            <a:r>
              <a:rPr lang="en-US" dirty="0" smtClean="0"/>
              <a:t> teaches Ash how to &amp; when he’s properly trained-they prepare for a duel. But then-A mighty light emerges from the heavens &amp; out of it comes </a:t>
            </a:r>
            <a:r>
              <a:rPr lang="en-US" dirty="0" err="1" smtClean="0"/>
              <a:t>Yusei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 tells them they have to clash  their energies into Z-ONE’s flying wheelchair to destroy Ark cradle.</a:t>
            </a:r>
          </a:p>
        </p:txBody>
      </p:sp>
    </p:spTree>
    <p:extLst>
      <p:ext uri="{BB962C8B-B14F-4D97-AF65-F5344CB8AC3E}">
        <p14:creationId xmlns:p14="http://schemas.microsoft.com/office/powerpoint/2010/main" val="279312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Spongebob</a:t>
            </a:r>
            <a:r>
              <a:rPr lang="en-US" dirty="0" smtClean="0"/>
              <a:t> meets </a:t>
            </a:r>
            <a:r>
              <a:rPr lang="en-US" dirty="0" err="1" smtClean="0"/>
              <a:t>pokemon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Yusei</a:t>
            </a:r>
            <a:r>
              <a:rPr lang="en-US" dirty="0" smtClean="0"/>
              <a:t> calls upon the power of the </a:t>
            </a:r>
            <a:r>
              <a:rPr lang="en-US" dirty="0" err="1" smtClean="0"/>
              <a:t>Chrimson</a:t>
            </a:r>
            <a:r>
              <a:rPr lang="en-US" dirty="0" smtClean="0"/>
              <a:t> Dragon to make a </a:t>
            </a:r>
            <a:r>
              <a:rPr lang="en-US" dirty="0" err="1" smtClean="0"/>
              <a:t>catapault</a:t>
            </a:r>
            <a:r>
              <a:rPr lang="en-US" dirty="0" smtClean="0"/>
              <a:t>. He uses it to shoot </a:t>
            </a:r>
            <a:r>
              <a:rPr lang="en-US" dirty="0" err="1" smtClean="0"/>
              <a:t>Spongebob</a:t>
            </a:r>
            <a:r>
              <a:rPr lang="en-US" dirty="0" smtClean="0"/>
              <a:t> &amp; Ash at Z-ONE.</a:t>
            </a:r>
          </a:p>
          <a:p>
            <a:r>
              <a:rPr lang="en-US" dirty="0" smtClean="0"/>
              <a:t>But, Z-ONE uses his Time Lords to swat them away.</a:t>
            </a:r>
          </a:p>
          <a:p>
            <a:r>
              <a:rPr lang="en-US" dirty="0" err="1" smtClean="0"/>
              <a:t>Spongebob</a:t>
            </a:r>
            <a:r>
              <a:rPr lang="en-US" dirty="0" smtClean="0"/>
              <a:t>: What are we </a:t>
            </a:r>
            <a:r>
              <a:rPr lang="en-US" dirty="0" err="1" smtClean="0"/>
              <a:t>gonna</a:t>
            </a:r>
            <a:r>
              <a:rPr lang="en-US" dirty="0" smtClean="0"/>
              <a:t> do now?!! Ash: The only thing we can do baby! </a:t>
            </a:r>
            <a:r>
              <a:rPr lang="en-US" dirty="0" err="1" smtClean="0"/>
              <a:t>Yusei</a:t>
            </a:r>
            <a:r>
              <a:rPr lang="en-US" dirty="0" smtClean="0"/>
              <a:t>: Dance! (cricket cricket cricket)</a:t>
            </a:r>
          </a:p>
          <a:p>
            <a:r>
              <a:rPr lang="en-US" dirty="0" err="1" smtClean="0"/>
              <a:t>Yusei</a:t>
            </a:r>
            <a:r>
              <a:rPr lang="en-US" dirty="0" smtClean="0"/>
              <a:t>: Just kidding! </a:t>
            </a:r>
            <a:r>
              <a:rPr lang="en-US" dirty="0" err="1" smtClean="0"/>
              <a:t>Spongebob</a:t>
            </a:r>
            <a:r>
              <a:rPr lang="en-US" dirty="0" smtClean="0"/>
              <a:t>, you are the king of games &amp; you must face Z-ONE in a Master Duel.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02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Spongebob</a:t>
            </a:r>
            <a:r>
              <a:rPr lang="en-US" dirty="0" smtClean="0"/>
              <a:t> meets </a:t>
            </a:r>
            <a:r>
              <a:rPr lang="en-US" dirty="0" err="1" smtClean="0"/>
              <a:t>pokemon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he did-&amp; </a:t>
            </a:r>
            <a:r>
              <a:rPr lang="en-US" dirty="0" err="1" smtClean="0"/>
              <a:t>spongebob</a:t>
            </a:r>
            <a:r>
              <a:rPr lang="en-US" dirty="0" smtClean="0"/>
              <a:t> killed Z-ONE.THE END ( </a:t>
            </a:r>
            <a:r>
              <a:rPr lang="en-US" dirty="0" err="1" smtClean="0"/>
              <a:t>Spongebob</a:t>
            </a:r>
            <a:r>
              <a:rPr lang="en-US" dirty="0" smtClean="0"/>
              <a:t> died too)</a:t>
            </a:r>
          </a:p>
          <a:p>
            <a:r>
              <a:rPr lang="en-US" dirty="0" smtClean="0"/>
              <a:t>And just When they thought this was the happiest moment ever:</a:t>
            </a:r>
          </a:p>
          <a:p>
            <a:r>
              <a:rPr lang="en-US" dirty="0" smtClean="0"/>
              <a:t>Dora came.: “We did it! We did it!”</a:t>
            </a:r>
          </a:p>
          <a:p>
            <a:r>
              <a:rPr lang="en-US" dirty="0" smtClean="0"/>
              <a:t>( Patrick set up </a:t>
            </a:r>
            <a:r>
              <a:rPr lang="en-US" dirty="0" err="1" smtClean="0"/>
              <a:t>Spongebobs</a:t>
            </a:r>
            <a:r>
              <a:rPr lang="en-US" dirty="0" smtClean="0"/>
              <a:t>’ funeral, but, since he was broke </a:t>
            </a:r>
            <a:r>
              <a:rPr lang="en-US" dirty="0" err="1" smtClean="0"/>
              <a:t>Pratrick</a:t>
            </a:r>
            <a:r>
              <a:rPr lang="en-US" dirty="0" smtClean="0"/>
              <a:t> had to bury him in his toilet. </a:t>
            </a:r>
            <a:r>
              <a:rPr lang="en-US" dirty="0" err="1" smtClean="0"/>
              <a:t>Squidward</a:t>
            </a:r>
            <a:r>
              <a:rPr lang="en-US" dirty="0" smtClean="0"/>
              <a:t> didn’t come)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Spongebob</a:t>
            </a:r>
            <a:r>
              <a:rPr lang="en-US" dirty="0" smtClean="0"/>
              <a:t> meets </a:t>
            </a:r>
            <a:r>
              <a:rPr lang="en-US" dirty="0" err="1" smtClean="0"/>
              <a:t>pokemon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message for you out there that don’t watch </a:t>
            </a:r>
            <a:r>
              <a:rPr lang="en-US" dirty="0" err="1" smtClean="0"/>
              <a:t>Spongebob</a:t>
            </a:r>
            <a:r>
              <a:rPr lang="en-US" dirty="0" smtClean="0"/>
              <a:t> </a:t>
            </a:r>
            <a:r>
              <a:rPr lang="en-US" dirty="0" err="1" smtClean="0"/>
              <a:t>Squarepants</a:t>
            </a:r>
            <a:r>
              <a:rPr lang="en-US" dirty="0" smtClean="0"/>
              <a:t> is that </a:t>
            </a:r>
            <a:r>
              <a:rPr lang="en-US" dirty="0" err="1" smtClean="0"/>
              <a:t>Squidward</a:t>
            </a:r>
            <a:r>
              <a:rPr lang="en-US" dirty="0" smtClean="0"/>
              <a:t> hates </a:t>
            </a:r>
            <a:r>
              <a:rPr lang="en-US" dirty="0" err="1" smtClean="0"/>
              <a:t>Spongebob</a:t>
            </a:r>
            <a:r>
              <a:rPr lang="en-US" dirty="0" smtClean="0"/>
              <a:t>.( Also playing </a:t>
            </a:r>
            <a:r>
              <a:rPr lang="en-US" dirty="0" err="1" smtClean="0"/>
              <a:t>Yugioh</a:t>
            </a:r>
            <a:r>
              <a:rPr lang="en-US" dirty="0" smtClean="0"/>
              <a:t> with your friends is awesome 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12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75</TotalTime>
  <Words>296</Words>
  <Application>Microsoft Macintosh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Couture</vt:lpstr>
      <vt:lpstr>Spongebob meets pokemon</vt:lpstr>
      <vt:lpstr>Spongebob meets pokemon</vt:lpstr>
      <vt:lpstr>Spongebob meets pokemon</vt:lpstr>
      <vt:lpstr>Spongebob meets pokemon</vt:lpstr>
      <vt:lpstr>Spongebob meets pokemon</vt:lpstr>
    </vt:vector>
  </TitlesOfParts>
  <Company>Vassar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Spongebob meets pokemon</dc:title>
  <dc:creator>Library Classroom</dc:creator>
  <cp:lastModifiedBy>Library Classroom</cp:lastModifiedBy>
  <cp:revision>7</cp:revision>
  <dcterms:created xsi:type="dcterms:W3CDTF">2014-02-25T20:35:59Z</dcterms:created>
  <dcterms:modified xsi:type="dcterms:W3CDTF">2014-02-25T21:51:18Z</dcterms:modified>
</cp:coreProperties>
</file>