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1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6CB59-B81B-4E46-B3C2-CF052C3B59EB}" type="datetimeFigureOut">
              <a:rPr lang="en-US" smtClean="0"/>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3001485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6CB59-B81B-4E46-B3C2-CF052C3B59EB}" type="datetimeFigureOut">
              <a:rPr lang="en-US" smtClean="0"/>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233046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6CB59-B81B-4E46-B3C2-CF052C3B59EB}" type="datetimeFigureOut">
              <a:rPr lang="en-US" smtClean="0"/>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280552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6CB59-B81B-4E46-B3C2-CF052C3B59EB}" type="datetimeFigureOut">
              <a:rPr lang="en-US" smtClean="0"/>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16972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6CB59-B81B-4E46-B3C2-CF052C3B59EB}" type="datetimeFigureOut">
              <a:rPr lang="en-US" smtClean="0"/>
              <a:t>3/25/14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54896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6CB59-B81B-4E46-B3C2-CF052C3B59EB}" type="datetimeFigureOut">
              <a:rPr lang="en-US" smtClean="0"/>
              <a:t>3/25/14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41458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6CB59-B81B-4E46-B3C2-CF052C3B59EB}" type="datetimeFigureOut">
              <a:rPr lang="en-US" smtClean="0"/>
              <a:t>3/25/14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90264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6CB59-B81B-4E46-B3C2-CF052C3B59EB}" type="datetimeFigureOut">
              <a:rPr lang="en-US" smtClean="0"/>
              <a:t>3/25/14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7542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6CB59-B81B-4E46-B3C2-CF052C3B59EB}" type="datetimeFigureOut">
              <a:rPr lang="en-US" smtClean="0"/>
              <a:t>3/25/14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102511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6CB59-B81B-4E46-B3C2-CF052C3B59EB}" type="datetimeFigureOut">
              <a:rPr lang="en-US" smtClean="0"/>
              <a:t>3/25/14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39854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6CB59-B81B-4E46-B3C2-CF052C3B59EB}" type="datetimeFigureOut">
              <a:rPr lang="en-US" smtClean="0"/>
              <a:t>3/25/14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A2EBE-B690-8E48-8246-2101A2B9A0C0}" type="slidenum">
              <a:rPr lang="en-US" smtClean="0"/>
              <a:t>‹#›</a:t>
            </a:fld>
            <a:endParaRPr lang="en-US"/>
          </a:p>
        </p:txBody>
      </p:sp>
    </p:spTree>
    <p:extLst>
      <p:ext uri="{BB962C8B-B14F-4D97-AF65-F5344CB8AC3E}">
        <p14:creationId xmlns:p14="http://schemas.microsoft.com/office/powerpoint/2010/main" val="26349251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CB59-B81B-4E46-B3C2-CF052C3B59EB}" type="datetimeFigureOut">
              <a:rPr lang="en-US" smtClean="0"/>
              <a:t>3/25/14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A2EBE-B690-8E48-8246-2101A2B9A0C0}" type="slidenum">
              <a:rPr lang="en-US" smtClean="0"/>
              <a:t>‹#›</a:t>
            </a:fld>
            <a:endParaRPr lang="en-US"/>
          </a:p>
        </p:txBody>
      </p:sp>
    </p:spTree>
    <p:extLst>
      <p:ext uri="{BB962C8B-B14F-4D97-AF65-F5344CB8AC3E}">
        <p14:creationId xmlns:p14="http://schemas.microsoft.com/office/powerpoint/2010/main" val="1115811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Draw a Face</a:t>
            </a:r>
            <a:endParaRPr lang="en-US" dirty="0"/>
          </a:p>
        </p:txBody>
      </p:sp>
      <p:sp>
        <p:nvSpPr>
          <p:cNvPr id="3" name="Subtitle 2"/>
          <p:cNvSpPr>
            <a:spLocks noGrp="1"/>
          </p:cNvSpPr>
          <p:nvPr>
            <p:ph type="subTitle" idx="1"/>
          </p:nvPr>
        </p:nvSpPr>
        <p:spPr/>
        <p:txBody>
          <a:bodyPr/>
          <a:lstStyle/>
          <a:p>
            <a:r>
              <a:rPr lang="en-US" dirty="0" smtClean="0"/>
              <a:t>By Taylor</a:t>
            </a:r>
            <a:endParaRPr lang="en-US" dirty="0"/>
          </a:p>
        </p:txBody>
      </p:sp>
    </p:spTree>
    <p:extLst>
      <p:ext uri="{BB962C8B-B14F-4D97-AF65-F5344CB8AC3E}">
        <p14:creationId xmlns:p14="http://schemas.microsoft.com/office/powerpoint/2010/main" val="399351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200" dirty="0" smtClean="0"/>
              <a:t/>
            </a:r>
            <a:br>
              <a:rPr lang="en-US" sz="2200" dirty="0" smtClean="0"/>
            </a:br>
            <a:r>
              <a:rPr lang="en-US" sz="2200" dirty="0" smtClean="0"/>
              <a:t>Step one</a:t>
            </a:r>
            <a:br>
              <a:rPr lang="en-US" sz="2200" dirty="0" smtClean="0"/>
            </a:br>
            <a:endParaRPr lang="en-US" dirty="0"/>
          </a:p>
        </p:txBody>
      </p:sp>
      <p:pic>
        <p:nvPicPr>
          <p:cNvPr id="4" name="Content Placeholder 3" descr="image0000.jpg"/>
          <p:cNvPicPr>
            <a:picLocks noGrp="1" noChangeAspect="1"/>
          </p:cNvPicPr>
          <p:nvPr>
            <p:ph idx="1"/>
          </p:nvPr>
        </p:nvPicPr>
        <p:blipFill>
          <a:blip r:embed="rId2">
            <a:extLst>
              <a:ext uri="{28A0092B-C50C-407E-A947-70E740481C1C}">
                <a14:useLocalDpi xmlns:a14="http://schemas.microsoft.com/office/drawing/2010/main" val="0"/>
              </a:ext>
            </a:extLst>
          </a:blip>
          <a:srcRect t="8367" b="8367"/>
          <a:stretch>
            <a:fillRect/>
          </a:stretch>
        </p:blipFill>
        <p:spPr/>
      </p:pic>
      <p:sp>
        <p:nvSpPr>
          <p:cNvPr id="5" name="Text Placeholder 4"/>
          <p:cNvSpPr>
            <a:spLocks noGrp="1"/>
          </p:cNvSpPr>
          <p:nvPr>
            <p:ph type="body" sz="half" idx="2"/>
          </p:nvPr>
        </p:nvSpPr>
        <p:spPr/>
        <p:txBody>
          <a:bodyPr>
            <a:normAutofit/>
          </a:bodyPr>
          <a:lstStyle/>
          <a:p>
            <a:r>
              <a:rPr lang="en-US" sz="2400" dirty="0" smtClean="0"/>
              <a:t>Sketch a basic circle, putting horizontal and vertical through the middle.</a:t>
            </a:r>
            <a:br>
              <a:rPr lang="en-US" sz="2400" dirty="0" smtClean="0"/>
            </a:br>
            <a:endParaRPr lang="en-US" sz="2400" dirty="0"/>
          </a:p>
        </p:txBody>
      </p:sp>
    </p:spTree>
    <p:extLst>
      <p:ext uri="{BB962C8B-B14F-4D97-AF65-F5344CB8AC3E}">
        <p14:creationId xmlns:p14="http://schemas.microsoft.com/office/powerpoint/2010/main" val="2932306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pic>
        <p:nvPicPr>
          <p:cNvPr id="5" name="Content Placeholder 4" descr="image0000 (1).jpg"/>
          <p:cNvPicPr>
            <a:picLocks noGrp="1" noChangeAspect="1"/>
          </p:cNvPicPr>
          <p:nvPr>
            <p:ph idx="1"/>
          </p:nvPr>
        </p:nvPicPr>
        <p:blipFill>
          <a:blip r:embed="rId2">
            <a:extLst>
              <a:ext uri="{28A0092B-C50C-407E-A947-70E740481C1C}">
                <a14:useLocalDpi xmlns:a14="http://schemas.microsoft.com/office/drawing/2010/main" val="0"/>
              </a:ext>
            </a:extLst>
          </a:blip>
          <a:srcRect t="6682" b="6682"/>
          <a:stretch>
            <a:fillRect/>
          </a:stretch>
        </p:blipFill>
        <p:spPr/>
      </p:pic>
      <p:sp>
        <p:nvSpPr>
          <p:cNvPr id="4" name="Text Placeholder 3"/>
          <p:cNvSpPr>
            <a:spLocks noGrp="1"/>
          </p:cNvSpPr>
          <p:nvPr>
            <p:ph type="body" sz="half" idx="2"/>
          </p:nvPr>
        </p:nvSpPr>
        <p:spPr/>
        <p:txBody>
          <a:bodyPr/>
          <a:lstStyle/>
          <a:p>
            <a:pPr lvl="0"/>
            <a:r>
              <a:rPr lang="en-US" sz="2400" dirty="0"/>
              <a:t>Next, sketch a basic outline of the head using the circle. The chin goes below the bottom of the circle. Chins usually have a rounded out triangular shape.</a:t>
            </a:r>
          </a:p>
          <a:p>
            <a:endParaRPr lang="en-US" dirty="0"/>
          </a:p>
        </p:txBody>
      </p:sp>
    </p:spTree>
    <p:extLst>
      <p:ext uri="{BB962C8B-B14F-4D97-AF65-F5344CB8AC3E}">
        <p14:creationId xmlns:p14="http://schemas.microsoft.com/office/powerpoint/2010/main" val="393678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pic>
        <p:nvPicPr>
          <p:cNvPr id="5" name="Content Placeholder 4" descr="image0000 (2).jpg"/>
          <p:cNvPicPr>
            <a:picLocks noGrp="1" noChangeAspect="1"/>
          </p:cNvPicPr>
          <p:nvPr>
            <p:ph idx="1"/>
          </p:nvPr>
        </p:nvPicPr>
        <p:blipFill>
          <a:blip r:embed="rId2">
            <a:extLst>
              <a:ext uri="{28A0092B-C50C-407E-A947-70E740481C1C}">
                <a14:useLocalDpi xmlns:a14="http://schemas.microsoft.com/office/drawing/2010/main" val="0"/>
              </a:ext>
            </a:extLst>
          </a:blip>
          <a:srcRect t="5377" b="5377"/>
          <a:stretch>
            <a:fillRect/>
          </a:stretch>
        </p:blipFill>
        <p:spPr/>
      </p:pic>
      <p:sp>
        <p:nvSpPr>
          <p:cNvPr id="4" name="Text Placeholder 3"/>
          <p:cNvSpPr>
            <a:spLocks noGrp="1"/>
          </p:cNvSpPr>
          <p:nvPr>
            <p:ph type="body" sz="half" idx="2"/>
          </p:nvPr>
        </p:nvSpPr>
        <p:spPr/>
        <p:txBody>
          <a:bodyPr/>
          <a:lstStyle/>
          <a:p>
            <a:pPr lvl="0"/>
            <a:r>
              <a:rPr lang="en-US" sz="2400" dirty="0"/>
              <a:t>Draw in the neck, it goes down starting at the back of the jawline and ends at the chin.</a:t>
            </a:r>
          </a:p>
          <a:p>
            <a:endParaRPr lang="en-US" dirty="0"/>
          </a:p>
        </p:txBody>
      </p:sp>
    </p:spTree>
    <p:extLst>
      <p:ext uri="{BB962C8B-B14F-4D97-AF65-F5344CB8AC3E}">
        <p14:creationId xmlns:p14="http://schemas.microsoft.com/office/powerpoint/2010/main" val="2445280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pic>
        <p:nvPicPr>
          <p:cNvPr id="6" name="Content Placeholder 5" descr="image0000 (3).jpg"/>
          <p:cNvPicPr>
            <a:picLocks noGrp="1" noChangeAspect="1"/>
          </p:cNvPicPr>
          <p:nvPr>
            <p:ph idx="1"/>
          </p:nvPr>
        </p:nvPicPr>
        <p:blipFill>
          <a:blip r:embed="rId2">
            <a:extLst>
              <a:ext uri="{28A0092B-C50C-407E-A947-70E740481C1C}">
                <a14:useLocalDpi xmlns:a14="http://schemas.microsoft.com/office/drawing/2010/main" val="0"/>
              </a:ext>
            </a:extLst>
          </a:blip>
          <a:srcRect t="6628" b="6628"/>
          <a:stretch>
            <a:fillRect/>
          </a:stretch>
        </p:blipFill>
        <p:spPr/>
      </p:pic>
      <p:sp>
        <p:nvSpPr>
          <p:cNvPr id="4" name="Text Placeholder 3"/>
          <p:cNvSpPr>
            <a:spLocks noGrp="1"/>
          </p:cNvSpPr>
          <p:nvPr>
            <p:ph type="body" sz="half" idx="2"/>
          </p:nvPr>
        </p:nvSpPr>
        <p:spPr/>
        <p:txBody>
          <a:bodyPr/>
          <a:lstStyle/>
          <a:p>
            <a:pPr lvl="0"/>
            <a:r>
              <a:rPr lang="en-US" sz="2400" dirty="0"/>
              <a:t>Then, draw the eyes. Eyes should be above the horizontal lines.  Eyelids go slightly above the upper eye line.</a:t>
            </a:r>
          </a:p>
          <a:p>
            <a:endParaRPr lang="en-US" dirty="0"/>
          </a:p>
        </p:txBody>
      </p:sp>
    </p:spTree>
    <p:extLst>
      <p:ext uri="{BB962C8B-B14F-4D97-AF65-F5344CB8AC3E}">
        <p14:creationId xmlns:p14="http://schemas.microsoft.com/office/powerpoint/2010/main" val="404151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pic>
        <p:nvPicPr>
          <p:cNvPr id="5" name="Content Placeholder 4" descr="image0000 (4).jpg"/>
          <p:cNvPicPr>
            <a:picLocks noGrp="1" noChangeAspect="1"/>
          </p:cNvPicPr>
          <p:nvPr>
            <p:ph idx="1"/>
          </p:nvPr>
        </p:nvPicPr>
        <p:blipFill>
          <a:blip r:embed="rId2">
            <a:extLst>
              <a:ext uri="{28A0092B-C50C-407E-A947-70E740481C1C}">
                <a14:useLocalDpi xmlns:a14="http://schemas.microsoft.com/office/drawing/2010/main" val="0"/>
              </a:ext>
            </a:extLst>
          </a:blip>
          <a:srcRect t="7376" b="7376"/>
          <a:stretch>
            <a:fillRect/>
          </a:stretch>
        </p:blipFill>
        <p:spPr/>
      </p:pic>
      <p:sp>
        <p:nvSpPr>
          <p:cNvPr id="4" name="Text Placeholder 3"/>
          <p:cNvSpPr>
            <a:spLocks noGrp="1"/>
          </p:cNvSpPr>
          <p:nvPr>
            <p:ph type="body" sz="half" idx="2"/>
          </p:nvPr>
        </p:nvSpPr>
        <p:spPr/>
        <p:txBody>
          <a:bodyPr>
            <a:normAutofit fontScale="85000" lnSpcReduction="20000"/>
          </a:bodyPr>
          <a:lstStyle/>
          <a:p>
            <a:pPr lvl="0"/>
            <a:r>
              <a:rPr lang="en-US" sz="2600" dirty="0"/>
              <a:t>Next, draw in the eyebrows.  They should be placed at the bottom of the forehead. Then, draw in the nose. The nose should be centered in the middle of the face. Depending on the angle of the face, the nose point can be more exaggerated. Below the nose, draw in the mouth. The mouth should be placed slightly above the center between the end of the nose and chin.</a:t>
            </a:r>
          </a:p>
          <a:p>
            <a:endParaRPr lang="en-US" dirty="0"/>
          </a:p>
        </p:txBody>
      </p:sp>
    </p:spTree>
    <p:extLst>
      <p:ext uri="{BB962C8B-B14F-4D97-AF65-F5344CB8AC3E}">
        <p14:creationId xmlns:p14="http://schemas.microsoft.com/office/powerpoint/2010/main" val="423200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a:t>
            </a:r>
            <a:endParaRPr lang="en-US" dirty="0"/>
          </a:p>
        </p:txBody>
      </p:sp>
      <p:pic>
        <p:nvPicPr>
          <p:cNvPr id="5" name="Content Placeholder 4" descr="image0000 (5).jpg"/>
          <p:cNvPicPr>
            <a:picLocks noGrp="1" noChangeAspect="1"/>
          </p:cNvPicPr>
          <p:nvPr>
            <p:ph idx="1"/>
          </p:nvPr>
        </p:nvPicPr>
        <p:blipFill>
          <a:blip r:embed="rId2">
            <a:extLst>
              <a:ext uri="{28A0092B-C50C-407E-A947-70E740481C1C}">
                <a14:useLocalDpi xmlns:a14="http://schemas.microsoft.com/office/drawing/2010/main" val="0"/>
              </a:ext>
            </a:extLst>
          </a:blip>
          <a:srcRect t="6430" b="6430"/>
          <a:stretch>
            <a:fillRect/>
          </a:stretch>
        </p:blipFill>
        <p:spPr/>
      </p:pic>
      <p:sp>
        <p:nvSpPr>
          <p:cNvPr id="4" name="Text Placeholder 3"/>
          <p:cNvSpPr>
            <a:spLocks noGrp="1"/>
          </p:cNvSpPr>
          <p:nvPr>
            <p:ph type="body" sz="half" idx="2"/>
          </p:nvPr>
        </p:nvSpPr>
        <p:spPr/>
        <p:txBody>
          <a:bodyPr/>
          <a:lstStyle/>
          <a:p>
            <a:pPr lvl="0"/>
            <a:r>
              <a:rPr lang="en-US" sz="2400" dirty="0"/>
              <a:t>Afterward, draw in the hair. Hair is not perfect; some strands are generally out of place.</a:t>
            </a:r>
          </a:p>
          <a:p>
            <a:endParaRPr lang="en-US" dirty="0"/>
          </a:p>
        </p:txBody>
      </p:sp>
    </p:spTree>
    <p:extLst>
      <p:ext uri="{BB962C8B-B14F-4D97-AF65-F5344CB8AC3E}">
        <p14:creationId xmlns:p14="http://schemas.microsoft.com/office/powerpoint/2010/main" val="188560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a:t>
            </a:r>
            <a:endParaRPr lang="en-US" dirty="0"/>
          </a:p>
        </p:txBody>
      </p:sp>
      <p:pic>
        <p:nvPicPr>
          <p:cNvPr id="5" name="Content Placeholder 4" descr="image0000 (6).jpg"/>
          <p:cNvPicPr>
            <a:picLocks noGrp="1" noChangeAspect="1"/>
          </p:cNvPicPr>
          <p:nvPr>
            <p:ph idx="1"/>
          </p:nvPr>
        </p:nvPicPr>
        <p:blipFill>
          <a:blip r:embed="rId2">
            <a:extLst>
              <a:ext uri="{28A0092B-C50C-407E-A947-70E740481C1C}">
                <a14:useLocalDpi xmlns:a14="http://schemas.microsoft.com/office/drawing/2010/main" val="0"/>
              </a:ext>
            </a:extLst>
          </a:blip>
          <a:srcRect t="6892" b="6892"/>
          <a:stretch>
            <a:fillRect/>
          </a:stretch>
        </p:blipFill>
        <p:spPr/>
      </p:pic>
      <p:sp>
        <p:nvSpPr>
          <p:cNvPr id="4" name="Text Placeholder 3"/>
          <p:cNvSpPr>
            <a:spLocks noGrp="1"/>
          </p:cNvSpPr>
          <p:nvPr>
            <p:ph type="body" sz="half" idx="2"/>
          </p:nvPr>
        </p:nvSpPr>
        <p:spPr/>
        <p:txBody>
          <a:bodyPr/>
          <a:lstStyle/>
          <a:p>
            <a:pPr lvl="0"/>
            <a:r>
              <a:rPr lang="en-US" sz="2400" dirty="0"/>
              <a:t>Depending on the shirt type, draw in the collar of the top.</a:t>
            </a:r>
          </a:p>
          <a:p>
            <a:endParaRPr lang="en-US" dirty="0"/>
          </a:p>
        </p:txBody>
      </p:sp>
    </p:spTree>
    <p:extLst>
      <p:ext uri="{BB962C8B-B14F-4D97-AF65-F5344CB8AC3E}">
        <p14:creationId xmlns:p14="http://schemas.microsoft.com/office/powerpoint/2010/main" val="383149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a:t>
            </a:r>
            <a:endParaRPr lang="en-US" dirty="0"/>
          </a:p>
        </p:txBody>
      </p:sp>
      <p:pic>
        <p:nvPicPr>
          <p:cNvPr id="5" name="Content Placeholder 4" descr="image0000 (7).jpg"/>
          <p:cNvPicPr>
            <a:picLocks noGrp="1" noChangeAspect="1"/>
          </p:cNvPicPr>
          <p:nvPr>
            <p:ph idx="1"/>
          </p:nvPr>
        </p:nvPicPr>
        <p:blipFill>
          <a:blip r:embed="rId2">
            <a:extLst>
              <a:ext uri="{28A0092B-C50C-407E-A947-70E740481C1C}">
                <a14:useLocalDpi xmlns:a14="http://schemas.microsoft.com/office/drawing/2010/main" val="0"/>
              </a:ext>
            </a:extLst>
          </a:blip>
          <a:srcRect t="6649" b="6649"/>
          <a:stretch>
            <a:fillRect/>
          </a:stretch>
        </p:blipFill>
        <p:spPr/>
      </p:pic>
      <p:sp>
        <p:nvSpPr>
          <p:cNvPr id="4" name="Text Placeholder 3"/>
          <p:cNvSpPr>
            <a:spLocks noGrp="1"/>
          </p:cNvSpPr>
          <p:nvPr>
            <p:ph type="body" sz="half" idx="2"/>
          </p:nvPr>
        </p:nvSpPr>
        <p:spPr/>
        <p:txBody>
          <a:bodyPr/>
          <a:lstStyle/>
          <a:p>
            <a:pPr lvl="0"/>
            <a:r>
              <a:rPr lang="en-US" sz="2400" dirty="0"/>
              <a:t>Clean up the sketch using the eraser, fix some lines if necessary.</a:t>
            </a:r>
          </a:p>
          <a:p>
            <a:endParaRPr lang="en-US" dirty="0"/>
          </a:p>
        </p:txBody>
      </p:sp>
    </p:spTree>
    <p:extLst>
      <p:ext uri="{BB962C8B-B14F-4D97-AF65-F5344CB8AC3E}">
        <p14:creationId xmlns:p14="http://schemas.microsoft.com/office/powerpoint/2010/main" val="19122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238</Words>
  <Application>Microsoft Macintosh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How to Draw a Face</vt:lpstr>
      <vt:lpstr> Step one </vt:lpstr>
      <vt:lpstr>Step 2</vt:lpstr>
      <vt:lpstr>Step 3</vt:lpstr>
      <vt:lpstr>Step 4</vt:lpstr>
      <vt:lpstr>Step 5</vt:lpstr>
      <vt:lpstr>Step 6 </vt:lpstr>
      <vt:lpstr>Step 7 </vt:lpstr>
      <vt:lpstr>Step 8</vt:lpstr>
    </vt:vector>
  </TitlesOfParts>
  <Company>Vassar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Draw a Face</dc:title>
  <dc:creator>Library Classroom</dc:creator>
  <cp:lastModifiedBy>Library Classroom</cp:lastModifiedBy>
  <cp:revision>1</cp:revision>
  <dcterms:created xsi:type="dcterms:W3CDTF">2014-03-25T20:53:26Z</dcterms:created>
  <dcterms:modified xsi:type="dcterms:W3CDTF">2014-03-25T21:02:21Z</dcterms:modified>
</cp:coreProperties>
</file>