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11B0F-71F1-F14C-9C05-DFE46C284E12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E9770-C87E-CC4F-9D6B-577D9C459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Kelly</a:t>
            </a:r>
            <a:r>
              <a:rPr lang="en-US" baseline="0" dirty="0" smtClean="0"/>
              <a:t> Clarkson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9770-C87E-CC4F-9D6B-577D9C459F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3/4/14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3/4/14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3/4/14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3/4/14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Are BEAUTIFUL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Shamel</a:t>
            </a:r>
            <a:r>
              <a:rPr lang="en-US" dirty="0" smtClean="0"/>
              <a:t> Campbell and </a:t>
            </a:r>
            <a:r>
              <a:rPr lang="en-US" dirty="0" err="1"/>
              <a:t>D</a:t>
            </a:r>
            <a:r>
              <a:rPr lang="en-US" dirty="0" err="1" smtClean="0"/>
              <a:t>arielle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adsby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4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No relationship should ever take away from who you are.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 POSITIVE, happiness will always find you. </a:t>
            </a:r>
          </a:p>
          <a:p>
            <a:endParaRPr lang="en-US" dirty="0"/>
          </a:p>
        </p:txBody>
      </p:sp>
      <p:pic>
        <p:nvPicPr>
          <p:cNvPr id="4" name="Picture 3" descr="8122082-closeup-portrait-of-a-young-girl-holding-a-mobile-phone-in-sorrow-with-a-friend-consoling-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62835"/>
            <a:ext cx="2990304" cy="1999765"/>
          </a:xfrm>
          <a:prstGeom prst="rect">
            <a:avLst/>
          </a:prstGeom>
        </p:spPr>
      </p:pic>
      <p:pic>
        <p:nvPicPr>
          <p:cNvPr id="5" name="Picture 4" descr="Lirik+Video Taylor Swift - You Belong With Me (Lyric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73" y="3521531"/>
            <a:ext cx="2041069" cy="20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3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746" y="2438400"/>
            <a:ext cx="3383654" cy="3048001"/>
          </a:xfrm>
        </p:spPr>
        <p:txBody>
          <a:bodyPr>
            <a:normAutofit/>
          </a:bodyPr>
          <a:lstStyle/>
          <a:p>
            <a:r>
              <a:rPr lang="en-US" dirty="0" smtClean="0"/>
              <a:t>You don’t have to SACRIFICE your beliefs for other people.</a:t>
            </a:r>
          </a:p>
          <a:p>
            <a:r>
              <a:rPr lang="en-US" dirty="0" smtClean="0"/>
              <a:t>Follow your beliefs with INTEGRITY.</a:t>
            </a:r>
          </a:p>
          <a:p>
            <a:r>
              <a:rPr lang="en-US" dirty="0" smtClean="0"/>
              <a:t>“Don</a:t>
            </a:r>
            <a:r>
              <a:rPr lang="fr-FR" dirty="0" smtClean="0"/>
              <a:t>’</a:t>
            </a:r>
            <a:r>
              <a:rPr lang="en-US" dirty="0" smtClean="0"/>
              <a:t>t be afraid to the army of me.” </a:t>
            </a:r>
          </a:p>
          <a:p>
            <a:pPr marL="1371600" lvl="3" indent="0">
              <a:buNone/>
            </a:pPr>
            <a:r>
              <a:rPr lang="en-US" dirty="0" smtClean="0"/>
              <a:t>-Bjork, Army of Me</a:t>
            </a:r>
            <a:endParaRPr lang="en-US" dirty="0"/>
          </a:p>
        </p:txBody>
      </p:sp>
      <p:pic>
        <p:nvPicPr>
          <p:cNvPr id="4" name="Picture 3" descr="mean girls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42" y="2278362"/>
            <a:ext cx="2080912" cy="1645878"/>
          </a:xfrm>
          <a:prstGeom prst="rect">
            <a:avLst/>
          </a:prstGeom>
        </p:spPr>
      </p:pic>
      <p:pic>
        <p:nvPicPr>
          <p:cNvPr id="5" name="Picture 4" descr="r-EMILY-BAZELON-STICKS-AND-STONES-large5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3" y="4094351"/>
            <a:ext cx="3333903" cy="13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POWERFUL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438401"/>
            <a:ext cx="2752774" cy="29694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God put you in this situation because he knows you can handle it.</a:t>
            </a:r>
          </a:p>
          <a:p>
            <a:r>
              <a:rPr lang="en-US" dirty="0" smtClean="0"/>
              <a:t>What doesn’t kill you will make you STRONGER.</a:t>
            </a:r>
          </a:p>
          <a:p>
            <a:r>
              <a:rPr lang="en-US" dirty="0" smtClean="0"/>
              <a:t>Keep a high self-esteem and a positive image. You are always CAPABLE.</a:t>
            </a:r>
            <a:endParaRPr lang="en-US" dirty="0"/>
          </a:p>
        </p:txBody>
      </p:sp>
      <p:pic>
        <p:nvPicPr>
          <p:cNvPr id="4" name="Picture 3" descr="Rosie-the-Rive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22" y="2298456"/>
            <a:ext cx="1431492" cy="1706953"/>
          </a:xfrm>
          <a:prstGeom prst="rect">
            <a:avLst/>
          </a:prstGeom>
        </p:spPr>
      </p:pic>
      <p:pic>
        <p:nvPicPr>
          <p:cNvPr id="5" name="Picture 4" descr="oprah-winfrey-jp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75" y="4070880"/>
            <a:ext cx="2845272" cy="1659128"/>
          </a:xfrm>
          <a:prstGeom prst="rect">
            <a:avLst/>
          </a:prstGeom>
        </p:spPr>
      </p:pic>
      <p:pic>
        <p:nvPicPr>
          <p:cNvPr id="6" name="Picture 5" descr="31525_20121113_135602_strong_women_quotes_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54" y="2438401"/>
            <a:ext cx="2533226" cy="15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800" y="2438400"/>
            <a:ext cx="3271600" cy="31920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Everyone has their off days but you have to remember that you are still AMAZING at the end of the day.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let the negative events in your past define you today.</a:t>
            </a:r>
          </a:p>
          <a:p>
            <a:r>
              <a:rPr lang="en-US" dirty="0" smtClean="0"/>
              <a:t>I’m a woman Phenomenally. Phenomenal woman, That’s me.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-Maya Angelou</a:t>
            </a:r>
            <a:endParaRPr lang="en-US" dirty="0"/>
          </a:p>
        </p:txBody>
      </p:sp>
      <p:pic>
        <p:nvPicPr>
          <p:cNvPr id="4" name="Picture 3" descr="Marilyn-Monroe-Women-equal-to-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03" y="2186704"/>
            <a:ext cx="1937581" cy="2068857"/>
          </a:xfrm>
          <a:prstGeom prst="rect">
            <a:avLst/>
          </a:prstGeom>
        </p:spPr>
      </p:pic>
      <p:pic>
        <p:nvPicPr>
          <p:cNvPr id="5" name="Picture 4" descr="maya_angelo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70" y="4412690"/>
            <a:ext cx="1786214" cy="1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2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80</TotalTime>
  <Words>159</Words>
  <Application>Microsoft Macintosh PowerPoint</Application>
  <PresentationFormat>On-screen Show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We Are BEAUTIFUL</vt:lpstr>
      <vt:lpstr>RELATIONSHIPS</vt:lpstr>
      <vt:lpstr>Peer pressure</vt:lpstr>
      <vt:lpstr>I AM POWERFUL</vt:lpstr>
      <vt:lpstr>Love yourself</vt:lpstr>
    </vt:vector>
  </TitlesOfParts>
  <Company>Vassar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BEAUTIFUL</dc:title>
  <dc:creator>Library Classroom</dc:creator>
  <cp:lastModifiedBy>Library Classroom</cp:lastModifiedBy>
  <cp:revision>7</cp:revision>
  <dcterms:created xsi:type="dcterms:W3CDTF">2014-03-04T20:36:48Z</dcterms:created>
  <dcterms:modified xsi:type="dcterms:W3CDTF">2014-03-04T21:57:15Z</dcterms:modified>
</cp:coreProperties>
</file>