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m4a" ContentType="audi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brary Classroom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commentAuthors" Target="commentAuthor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2-25T16:51:57.482" idx="1">
    <p:pos x="2432" y="1067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 amt="8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327" y="3957848"/>
            <a:ext cx="7772400" cy="1470025"/>
          </a:xfrm>
        </p:spPr>
        <p:txBody>
          <a:bodyPr/>
          <a:lstStyle/>
          <a:p>
            <a:r>
              <a:rPr lang="en-US" u="sng" dirty="0" smtClean="0"/>
              <a:t>LEGENDS OF AWESOMENESS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553" y="5089942"/>
            <a:ext cx="6400800" cy="167255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SWEET</a:t>
            </a:r>
            <a:endParaRPr lang="en-US" sz="2400" dirty="0"/>
          </a:p>
        </p:txBody>
      </p:sp>
      <p:pic>
        <p:nvPicPr>
          <p:cNvPr id="4" name="Drums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7545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xmlns:p14="http://schemas.microsoft.com/office/powerpoint/2010/main" spd="slow" advTm="4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9057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bugatti</a:t>
            </a:r>
            <a:endParaRPr lang="en-US" dirty="0"/>
          </a:p>
        </p:txBody>
      </p:sp>
      <p:pic>
        <p:nvPicPr>
          <p:cNvPr id="4" name="Content Placeholder 3" descr="bugattibeautiful-black-bugatti-wallpaper-rides-info-f2kdth7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6062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xmlns:p14="http://schemas.microsoft.com/office/powerpoint/2010/main" spd="slow" advTm="4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Arnold Schwarzenegger</a:t>
            </a:r>
            <a:endParaRPr lang="en-US" dirty="0"/>
          </a:p>
        </p:txBody>
      </p:sp>
      <p:pic>
        <p:nvPicPr>
          <p:cNvPr id="4" name="Content Placeholder 3" descr="SchwarzeneggerJan201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85" b="30685"/>
          <a:stretch>
            <a:fillRect/>
          </a:stretch>
        </p:blipFill>
        <p:spPr>
          <a:xfrm>
            <a:off x="4181588" y="1417638"/>
            <a:ext cx="4505211" cy="4708525"/>
          </a:xfrm>
        </p:spPr>
      </p:pic>
      <p:sp>
        <p:nvSpPr>
          <p:cNvPr id="5" name="TextBox 4"/>
          <p:cNvSpPr txBox="1"/>
          <p:nvPr/>
        </p:nvSpPr>
        <p:spPr>
          <a:xfrm>
            <a:off x="877618" y="1693205"/>
            <a:ext cx="2983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-He’s from Austria</a:t>
            </a:r>
          </a:p>
          <a:p>
            <a:r>
              <a:rPr lang="en-US" dirty="0" smtClean="0"/>
              <a:t>-Was In The Terminator</a:t>
            </a:r>
          </a:p>
          <a:p>
            <a:r>
              <a:rPr lang="en-US" dirty="0" smtClean="0"/>
              <a:t>-Used to be the Governor of California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7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xmlns:p14="http://schemas.microsoft.com/office/powerpoint/2010/main" spd="slow" advTm="4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Kobe </a:t>
            </a:r>
            <a:r>
              <a:rPr lang="en-US" dirty="0"/>
              <a:t>B</a:t>
            </a:r>
            <a:r>
              <a:rPr lang="en-US" dirty="0" smtClean="0"/>
              <a:t>ryant </a:t>
            </a:r>
            <a:endParaRPr lang="en-US" dirty="0"/>
          </a:p>
        </p:txBody>
      </p:sp>
      <p:pic>
        <p:nvPicPr>
          <p:cNvPr id="5" name="Content Placeholder 4" descr="kobe-bryant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5" r="26815"/>
          <a:stretch>
            <a:fillRect/>
          </a:stretch>
        </p:blipFill>
        <p:spPr>
          <a:xfrm>
            <a:off x="457200" y="1600200"/>
            <a:ext cx="3146425" cy="4525963"/>
          </a:xfrm>
        </p:spPr>
      </p:pic>
      <p:sp>
        <p:nvSpPr>
          <p:cNvPr id="6" name="TextBox 5"/>
          <p:cNvSpPr txBox="1"/>
          <p:nvPr/>
        </p:nvSpPr>
        <p:spPr>
          <a:xfrm>
            <a:off x="4759784" y="2116507"/>
            <a:ext cx="42479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-plays for the Lakers</a:t>
            </a:r>
          </a:p>
          <a:p>
            <a:r>
              <a:rPr lang="en-US" dirty="0" smtClean="0"/>
              <a:t>-He’s #24 </a:t>
            </a:r>
          </a:p>
          <a:p>
            <a:r>
              <a:rPr lang="en-US" dirty="0" smtClean="0"/>
              <a:t>-He’s the best basketball player of this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4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xmlns:p14="http://schemas.microsoft.com/office/powerpoint/2010/main" spd="slow" advTm="4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of Duty: Ghosts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8312" cy="4525963"/>
          </a:xfrm>
        </p:spPr>
        <p:txBody>
          <a:bodyPr/>
          <a:lstStyle/>
          <a:p>
            <a:r>
              <a:rPr lang="en-US" dirty="0" smtClean="0"/>
              <a:t>It has better graphics because it looks more realistic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cod-ghost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950" y="1942276"/>
            <a:ext cx="5227049" cy="491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1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xmlns:p14="http://schemas.microsoft.com/office/powerpoint/2010/main" spd="slow" advTm="4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Beats Headphones</a:t>
            </a:r>
            <a:endParaRPr lang="en-US" dirty="0"/>
          </a:p>
        </p:txBody>
      </p:sp>
      <p:pic>
        <p:nvPicPr>
          <p:cNvPr id="4" name="Content Placeholder 3" descr="51a333b492c5c8395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1" r="31681"/>
          <a:stretch>
            <a:fillRect/>
          </a:stretch>
        </p:blipFill>
        <p:spPr>
          <a:xfrm>
            <a:off x="3982405" y="1600200"/>
            <a:ext cx="5159862" cy="5257800"/>
          </a:xfrm>
        </p:spPr>
      </p:pic>
      <p:sp>
        <p:nvSpPr>
          <p:cNvPr id="5" name="TextBox 4"/>
          <p:cNvSpPr txBox="1"/>
          <p:nvPr/>
        </p:nvSpPr>
        <p:spPr>
          <a:xfrm>
            <a:off x="457201" y="2422510"/>
            <a:ext cx="2798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Awesome bass</a:t>
            </a:r>
          </a:p>
          <a:p>
            <a:r>
              <a:rPr lang="en-US" sz="2400" dirty="0" smtClean="0"/>
              <a:t>Sweet colors</a:t>
            </a:r>
          </a:p>
          <a:p>
            <a:r>
              <a:rPr lang="en-US" sz="2400" dirty="0" smtClean="0"/>
              <a:t>Comfortable  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167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xmlns:p14="http://schemas.microsoft.com/office/powerpoint/2010/main" spd="slow" advTm="4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Skateboarding</a:t>
            </a:r>
            <a:endParaRPr lang="en-US" dirty="0"/>
          </a:p>
        </p:txBody>
      </p:sp>
      <p:pic>
        <p:nvPicPr>
          <p:cNvPr id="4" name="Content Placeholder 3" descr="Dyrdek_Hipp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1" r="28041"/>
          <a:stretch>
            <a:fillRect/>
          </a:stretch>
        </p:blipFill>
        <p:spPr>
          <a:xfrm>
            <a:off x="4694338" y="1717590"/>
            <a:ext cx="4449662" cy="5113437"/>
          </a:xfrm>
        </p:spPr>
      </p:pic>
      <p:sp>
        <p:nvSpPr>
          <p:cNvPr id="5" name="TextBox 4"/>
          <p:cNvSpPr txBox="1"/>
          <p:nvPr/>
        </p:nvSpPr>
        <p:spPr>
          <a:xfrm>
            <a:off x="288167" y="1995637"/>
            <a:ext cx="3383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 sport and exercise</a:t>
            </a:r>
          </a:p>
          <a:p>
            <a:r>
              <a:rPr lang="en-US" dirty="0" smtClean="0"/>
              <a:t>This is Rob  </a:t>
            </a:r>
            <a:r>
              <a:rPr lang="en-US" dirty="0" err="1" smtClean="0"/>
              <a:t>Dyrdek</a:t>
            </a:r>
            <a:r>
              <a:rPr lang="en-US" dirty="0" smtClean="0"/>
              <a:t> </a:t>
            </a:r>
          </a:p>
          <a:p>
            <a:r>
              <a:rPr lang="en-US" dirty="0" smtClean="0"/>
              <a:t>He is doing a hippy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1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xmlns:p14="http://schemas.microsoft.com/office/powerpoint/2010/main" spd="slow" advTm="4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Fantastic Four</a:t>
            </a:r>
            <a:endParaRPr lang="en-US" dirty="0"/>
          </a:p>
        </p:txBody>
      </p:sp>
      <p:pic>
        <p:nvPicPr>
          <p:cNvPr id="8" name="Content Placeholder 7" descr="fantastic-four-wallpaper_160493-1920x12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>
          <a:xfrm>
            <a:off x="3404652" y="1771528"/>
            <a:ext cx="5449956" cy="4354635"/>
          </a:xfrm>
        </p:spPr>
      </p:pic>
      <p:sp>
        <p:nvSpPr>
          <p:cNvPr id="9" name="TextBox 8"/>
          <p:cNvSpPr txBox="1"/>
          <p:nvPr/>
        </p:nvSpPr>
        <p:spPr>
          <a:xfrm>
            <a:off x="704411" y="1974293"/>
            <a:ext cx="22626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They’re awesome Superheroes</a:t>
            </a:r>
          </a:p>
          <a:p>
            <a:r>
              <a:rPr lang="en-US" dirty="0" smtClean="0"/>
              <a:t>From left to right, they are the Human Torch, The Thing, Invisible Woman and Mr. Fantastic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6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xmlns:p14="http://schemas.microsoft.com/office/powerpoint/2010/main" spd="slow" advTm="4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179</TotalTime>
  <Words>105</Words>
  <Application>Microsoft Macintosh PowerPoint</Application>
  <PresentationFormat>On-screen Show (4:3)</PresentationFormat>
  <Paragraphs>27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 Black </vt:lpstr>
      <vt:lpstr>LEGENDS OF AWESOMENESS</vt:lpstr>
      <vt:lpstr>bugatti</vt:lpstr>
      <vt:lpstr>Arnold Schwarzenegger</vt:lpstr>
      <vt:lpstr>Kobe Bryant </vt:lpstr>
      <vt:lpstr>Call of Duty: Ghosts</vt:lpstr>
      <vt:lpstr>Beats Headphones</vt:lpstr>
      <vt:lpstr>Skateboarding</vt:lpstr>
      <vt:lpstr>Fantastic Four</vt:lpstr>
    </vt:vector>
  </TitlesOfParts>
  <Company>Vassar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LEGENDS OF AWESOMENESS</dc:title>
  <dc:creator>Library Classroom</dc:creator>
  <cp:lastModifiedBy>Library Classroom</cp:lastModifiedBy>
  <cp:revision>11</cp:revision>
  <dcterms:created xsi:type="dcterms:W3CDTF">2014-02-25T21:42:45Z</dcterms:created>
  <dcterms:modified xsi:type="dcterms:W3CDTF">2014-03-04T21:53:53Z</dcterms:modified>
</cp:coreProperties>
</file>