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9FB4C9-4EC5-7B46-AFBE-73BF9B62A921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  <p14:section name="Untitled Section" id="{76772FB6-DF19-D34D-BC13-B794AE5D5E11}">
          <p14:sldIdLst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9" d="100"/>
          <a:sy n="119" d="100"/>
        </p:scale>
        <p:origin x="-14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3/25/14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3/25/14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uQVo1djX_xE" TargetMode="External"/><Relationship Id="rId3" Type="http://schemas.openxmlformats.org/officeDocument/2006/relationships/hyperlink" Target="http://www.youtube.com/watch?v=T5i0JfZmTS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www.youtube.com/watch?v=AhyqLcZIzgU" TargetMode="External"/><Relationship Id="rId3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Kids Are Obsessed with YouTube and Vine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Aaliyah</a:t>
            </a:r>
            <a:r>
              <a:rPr lang="en-US" dirty="0" smtClean="0"/>
              <a:t> and Sarah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92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YouTube is a website that allows people to see and/or broadcast videos.</a:t>
            </a:r>
          </a:p>
          <a:p>
            <a:r>
              <a:rPr lang="en-US" dirty="0" smtClean="0"/>
              <a:t>Viewers can also watch videos of the latest/old episodes of shows.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YouTube-Logo-Bi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058902"/>
            <a:ext cx="4109063" cy="2895144"/>
          </a:xfrm>
          <a:prstGeom prst="rect">
            <a:avLst/>
          </a:prstGeom>
        </p:spPr>
      </p:pic>
      <p:pic>
        <p:nvPicPr>
          <p:cNvPr id="8" name="Picture 7" descr="youtube-tv-new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588" y="1665870"/>
            <a:ext cx="5283081" cy="318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88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YouTube: What Kids are Obsessing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Kids enjoy watching something fail</a:t>
            </a:r>
          </a:p>
          <a:p>
            <a:pPr lvl="1"/>
            <a:r>
              <a:rPr lang="en-US" dirty="0" smtClean="0"/>
              <a:t>Example: When a </a:t>
            </a:r>
            <a:r>
              <a:rPr lang="en-US" dirty="0" smtClean="0">
                <a:hlinkClick r:id="rId2"/>
              </a:rPr>
              <a:t>girl burned her hair off </a:t>
            </a:r>
            <a:r>
              <a:rPr lang="en-US" dirty="0" smtClean="0"/>
              <a:t>with a curling iron, she </a:t>
            </a:r>
            <a:r>
              <a:rPr lang="en-US" dirty="0"/>
              <a:t>became famous. </a:t>
            </a:r>
            <a:endParaRPr lang="en-US" dirty="0" smtClean="0"/>
          </a:p>
          <a:p>
            <a:r>
              <a:rPr lang="en-US" dirty="0" smtClean="0"/>
              <a:t>Kids also like tutorials, because some kids like to visualize what they are trying to learn.</a:t>
            </a:r>
          </a:p>
          <a:p>
            <a:pPr lvl="1"/>
            <a:r>
              <a:rPr lang="en-US" dirty="0" smtClean="0"/>
              <a:t>Example: Here is a video about a </a:t>
            </a:r>
            <a:r>
              <a:rPr lang="en-US" dirty="0" smtClean="0">
                <a:hlinkClick r:id="rId3"/>
              </a:rPr>
              <a:t>girl doing makeup for middle school students.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905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Vine is an Apple app. </a:t>
            </a:r>
          </a:p>
          <a:p>
            <a:r>
              <a:rPr lang="en-US" dirty="0" smtClean="0"/>
              <a:t>It’s like a meme in video form. </a:t>
            </a:r>
          </a:p>
          <a:p>
            <a:r>
              <a:rPr lang="en-US" dirty="0" smtClean="0"/>
              <a:t>Users create 6-7 second videos and they are usually very funny.</a:t>
            </a:r>
          </a:p>
          <a:p>
            <a:r>
              <a:rPr lang="en-US" dirty="0" smtClean="0"/>
              <a:t>Some vines are of people dancing </a:t>
            </a:r>
            <a:r>
              <a:rPr lang="en-US" dirty="0" smtClean="0">
                <a:hlinkClick r:id="rId2"/>
              </a:rPr>
              <a:t>like this one </a:t>
            </a:r>
            <a:endParaRPr lang="en-US" dirty="0"/>
          </a:p>
          <a:p>
            <a:r>
              <a:rPr lang="en-US" dirty="0" smtClean="0"/>
              <a:t>Or they could sing in the videos </a:t>
            </a:r>
          </a:p>
          <a:p>
            <a:endParaRPr lang="en-US" dirty="0" smtClean="0"/>
          </a:p>
        </p:txBody>
      </p:sp>
      <p:pic>
        <p:nvPicPr>
          <p:cNvPr id="4" name="Picture 3" descr="VI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46" y="2187730"/>
            <a:ext cx="3400030" cy="363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00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Vine: What Kids are Obsessing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Kids love comedy and that’s basically what vine shows</a:t>
            </a:r>
          </a:p>
          <a:p>
            <a:r>
              <a:rPr lang="en-US" dirty="0" smtClean="0"/>
              <a:t>Kids also love songs that are catchy </a:t>
            </a:r>
          </a:p>
          <a:p>
            <a:r>
              <a:rPr lang="en-US" dirty="0" smtClean="0"/>
              <a:t>They love when peoples pranks go wrong and when the prank succeeds</a:t>
            </a:r>
          </a:p>
          <a:p>
            <a:r>
              <a:rPr lang="en-US" dirty="0" smtClean="0"/>
              <a:t>They also love break dancing videos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851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they have in common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608946" y="2454525"/>
            <a:ext cx="3250360" cy="3565275"/>
          </a:xfrm>
        </p:spPr>
        <p:txBody>
          <a:bodyPr/>
          <a:lstStyle/>
          <a:p>
            <a:r>
              <a:rPr lang="en-US" dirty="0" smtClean="0"/>
              <a:t>Watching videos that people fail in </a:t>
            </a:r>
          </a:p>
          <a:p>
            <a:r>
              <a:rPr lang="en-US" dirty="0" smtClean="0"/>
              <a:t>Dancing and singing videos </a:t>
            </a:r>
          </a:p>
          <a:p>
            <a:r>
              <a:rPr lang="en-US" dirty="0" smtClean="0"/>
              <a:t>Can broadcast videos</a:t>
            </a:r>
          </a:p>
          <a:p>
            <a:r>
              <a:rPr lang="en-US" dirty="0" smtClean="0"/>
              <a:t>Pranks are included in some videos </a:t>
            </a:r>
          </a:p>
          <a:p>
            <a:r>
              <a:rPr lang="en-US" dirty="0" smtClean="0"/>
              <a:t>Can leave comment on video or to the broadcaster 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15" name="Picture Placeholder 14" descr="vine-logo.pn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3" b="15203"/>
          <a:stretch>
            <a:fillRect/>
          </a:stretch>
        </p:blipFill>
        <p:spPr/>
      </p:pic>
      <p:pic>
        <p:nvPicPr>
          <p:cNvPr id="14" name="Picture Placeholder 13" descr="youtube-logo.jpe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" b="730"/>
          <a:stretch>
            <a:fillRect/>
          </a:stretch>
        </p:blipFill>
        <p:spPr/>
      </p:pic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5486400" y="2649538"/>
            <a:ext cx="3657600" cy="3608387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1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43625" y="2102353"/>
            <a:ext cx="620095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Thanks For Watching :p</a:t>
            </a:r>
            <a:endParaRPr lang="en-US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6749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68</TotalTime>
  <Words>231</Words>
  <Application>Microsoft Macintosh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Habitat</vt:lpstr>
      <vt:lpstr>Kids Are Obsessed with YouTube and Vine</vt:lpstr>
      <vt:lpstr>YouTube</vt:lpstr>
      <vt:lpstr>YouTube: What Kids are Obsessing About</vt:lpstr>
      <vt:lpstr>Vine</vt:lpstr>
      <vt:lpstr>Vine: What Kids are Obsessing About</vt:lpstr>
      <vt:lpstr>What they have in common</vt:lpstr>
      <vt:lpstr>PowerPoint Presentation</vt:lpstr>
    </vt:vector>
  </TitlesOfParts>
  <Company>Vassar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Kids Are Obsessed with YouTube and Vine</dc:title>
  <dc:creator>Library Classroom</dc:creator>
  <cp:lastModifiedBy>Library Classroom</cp:lastModifiedBy>
  <cp:revision>8</cp:revision>
  <dcterms:created xsi:type="dcterms:W3CDTF">2014-03-25T19:54:13Z</dcterms:created>
  <dcterms:modified xsi:type="dcterms:W3CDTF">2014-03-25T21:02:46Z</dcterms:modified>
</cp:coreProperties>
</file>